
<file path=[Content_Types].xml><?xml version="1.0" encoding="utf-8"?>
<Types xmlns="http://schemas.openxmlformats.org/package/2006/content-types">
  <Override PartName="/ppt/comments/comment2.xml" ContentType="application/vnd.openxmlformats-officedocument.presentationml.comments+xml"/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ppt/notesSlides/notesSlide12.xml" ContentType="application/vnd.openxmlformats-officedocument.presentationml.notes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20.xml" ContentType="application/vnd.openxmlformats-officedocument.presentationml.notesSlide+xml"/>
  <Override PartName="/docProps/custom.xml" ContentType="application/vnd.openxmlformats-officedocument.custom-properti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8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commentAuthors.xml" ContentType="application/vnd.openxmlformats-officedocument.presentationml.commentAuthors+xml"/>
  <Override PartName="/ppt/slideLayouts/slideLayout3.xml" ContentType="application/vnd.openxmlformats-officedocument.presentationml.slideLayout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22.xml" ContentType="application/vnd.openxmlformats-officedocument.presentationml.notesSlide+xml"/>
  <Override PartName="/ppt/comments/comment1.xml" ContentType="application/vnd.openxmlformats-officedocument.presentationml.comments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19.xml" ContentType="application/vnd.openxmlformats-officedocument.presentationml.notes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Default Extension="wmf" ContentType="image/x-wmf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notesSlides/notesSlide2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385" r:id="rId2"/>
    <p:sldId id="428" r:id="rId3"/>
    <p:sldId id="422" r:id="rId4"/>
    <p:sldId id="423" r:id="rId5"/>
    <p:sldId id="424" r:id="rId6"/>
    <p:sldId id="425" r:id="rId7"/>
    <p:sldId id="399" r:id="rId8"/>
    <p:sldId id="400" r:id="rId9"/>
    <p:sldId id="401" r:id="rId10"/>
    <p:sldId id="403" r:id="rId11"/>
    <p:sldId id="416" r:id="rId12"/>
    <p:sldId id="402" r:id="rId13"/>
    <p:sldId id="426" r:id="rId14"/>
    <p:sldId id="405" r:id="rId15"/>
    <p:sldId id="407" r:id="rId16"/>
    <p:sldId id="406" r:id="rId17"/>
    <p:sldId id="410" r:id="rId18"/>
    <p:sldId id="411" r:id="rId19"/>
    <p:sldId id="427" r:id="rId20"/>
    <p:sldId id="417" r:id="rId21"/>
    <p:sldId id="418" r:id="rId22"/>
    <p:sldId id="419" r:id="rId23"/>
    <p:sldId id="393" r:id="rId24"/>
  </p:sldIdLst>
  <p:sldSz cx="9144000" cy="6858000" type="screen4x3"/>
  <p:notesSz cx="6794500" cy="99314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ヒラギノ角ゴ Pro W3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ヒラギノ角ゴ Pro W3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ヒラギノ角ゴ Pro W3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ヒラギノ角ゴ Pro W3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ヒラギノ角ゴ Pro W3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ヒラギノ角ゴ Pro W3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ヒラギノ角ゴ Pro W3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ヒラギノ角ゴ Pro W3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ヒラギノ角ゴ Pro W3" charset="-128"/>
        <a:cs typeface="+mn-cs"/>
      </a:defRPr>
    </a:lvl9pPr>
  </p:defaultTextStyle>
  <p:extLst>
    <p:ext uri="{EFAFB233-063F-42B5-8137-9DF3F51BA10A}">
      <p15:sldGuideLst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orient="horz" pos="3129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1" name="n" initials="n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>
    <p:present/>
    <p:sldAll/>
    <p:penClr>
      <a:srgbClr val="FF0000"/>
    </p:penClr>
    <p:extLst>
      <p:ext uri="{EC167BDD-8182-4AB7-AECC-EB403E3ABB37}">
        <p14:laserClr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CCFFFF"/>
    <a:srgbClr val="333333"/>
    <a:srgbClr val="003399"/>
    <a:srgbClr val="FF0000"/>
    <a:srgbClr val="23C0CB"/>
    <a:srgbClr val="FF9933"/>
    <a:srgbClr val="9966FF"/>
    <a:srgbClr val="6699FF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67"/>
    </p:ext>
    <p:ext uri="{FD5EFAAD-0ECE-453E-9831-46B23BE46B34}">
      <p15:chartTrackingRefBased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928" autoAdjust="0"/>
    <p:restoredTop sz="53645" autoAdjust="0"/>
  </p:normalViewPr>
  <p:slideViewPr>
    <p:cSldViewPr>
      <p:cViewPr varScale="1">
        <p:scale>
          <a:sx n="82" d="100"/>
          <a:sy n="82" d="100"/>
        </p:scale>
        <p:origin x="-3192" y="-1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4520" y="-416"/>
      </p:cViewPr>
      <p:guideLst>
        <p:guide orient="horz" pos="3129"/>
        <p:guide pos="214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commentAuthors" Target="commentAuthors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 authorId="1" dt="2016-04-04T12:21:06.056" idx="2">
    <p:pos x="10" y="10"/>
    <p:text>je sa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 authorId="1" dt="2016-03-28T21:08:47.218" idx="1">
    <p:pos x="10" y="10"/>
    <p:text/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4906E30-AAE3-445C-BA58-5DE65D18EC4F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8050"/>
            <a:ext cx="5435600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/>
              <a:t>Cliquez pour modifier les styles du texte du masque</a:t>
            </a:r>
          </a:p>
          <a:p>
            <a:pPr lvl="1"/>
            <a:r>
              <a:rPr lang="fr-FR" altLang="fr-FR" noProof="0"/>
              <a:t>Deuxième niveau</a:t>
            </a:r>
          </a:p>
          <a:p>
            <a:pPr lvl="2"/>
            <a:r>
              <a:rPr lang="fr-FR" altLang="fr-FR" noProof="0"/>
              <a:t>Troisième niveau</a:t>
            </a:r>
          </a:p>
          <a:p>
            <a:pPr lvl="3"/>
            <a:r>
              <a:rPr lang="fr-FR" altLang="fr-FR" noProof="0"/>
              <a:t>Quatrième niveau</a:t>
            </a:r>
          </a:p>
          <a:p>
            <a:pPr lvl="4"/>
            <a:r>
              <a:rPr lang="fr-FR" altLang="fr-FR" noProof="0"/>
              <a:t>Cinquième niveau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77E4E17-C629-41FB-8335-2CF733A4A637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Espace réservé des not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i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024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9pPr>
          </a:lstStyle>
          <a:p>
            <a:fld id="{4EFFDBE8-F36D-4401-864F-99BF05C75A1E}" type="slidenum">
              <a:rPr lang="fr-FR" altLang="fr-FR" smtClean="0">
                <a:latin typeface="Arial" panose="020B0604020202020204" pitchFamily="34" charset="0"/>
              </a:rPr>
              <a:pPr/>
              <a:t>1</a:t>
            </a:fld>
            <a:endParaRPr lang="fr-FR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dirty="0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Espace réservé des not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dirty="0">
              <a:latin typeface="Arial" panose="020B0604020202020204" pitchFamily="34" charset="0"/>
            </a:endParaRPr>
          </a:p>
        </p:txBody>
      </p:sp>
      <p:sp>
        <p:nvSpPr>
          <p:cNvPr id="3277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9pPr>
          </a:lstStyle>
          <a:p>
            <a:fld id="{EFF73BF8-164D-49FD-8A3A-95D3030F3A04}" type="slidenum">
              <a:rPr lang="fr-FR" altLang="fr-FR" smtClean="0">
                <a:latin typeface="Arial" panose="020B0604020202020204" pitchFamily="34" charset="0"/>
              </a:rPr>
              <a:pPr/>
              <a:t>11</a:t>
            </a:fld>
            <a:endParaRPr lang="fr-FR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Espace réservé des not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dirty="0">
              <a:latin typeface="Arial" panose="020B0604020202020204" pitchFamily="34" charset="0"/>
            </a:endParaRPr>
          </a:p>
        </p:txBody>
      </p:sp>
      <p:sp>
        <p:nvSpPr>
          <p:cNvPr id="3482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9pPr>
          </a:lstStyle>
          <a:p>
            <a:fld id="{2DBA38AD-7621-4B03-AAE0-0D8DB1A77C77}" type="slidenum">
              <a:rPr lang="fr-FR" altLang="fr-FR" smtClean="0">
                <a:latin typeface="Arial" panose="020B0604020202020204" pitchFamily="34" charset="0"/>
              </a:rPr>
              <a:pPr/>
              <a:t>12</a:t>
            </a:fld>
            <a:endParaRPr lang="fr-FR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Espace réservé des not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dirty="0">
              <a:latin typeface="Arial" panose="020B0604020202020204" pitchFamily="34" charset="0"/>
            </a:endParaRPr>
          </a:p>
        </p:txBody>
      </p:sp>
      <p:sp>
        <p:nvSpPr>
          <p:cNvPr id="3686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9pPr>
          </a:lstStyle>
          <a:p>
            <a:fld id="{7E61E30B-217D-4AC8-998C-B98543E8255C}" type="slidenum">
              <a:rPr lang="fr-FR" altLang="fr-FR" smtClean="0">
                <a:latin typeface="Arial" panose="020B0604020202020204" pitchFamily="34" charset="0"/>
              </a:rPr>
              <a:pPr/>
              <a:t>13</a:t>
            </a:fld>
            <a:endParaRPr lang="fr-FR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b="1">
              <a:latin typeface="Arial" panose="020B0604020202020204" pitchFamily="34" charset="0"/>
            </a:endParaRPr>
          </a:p>
          <a:p>
            <a:endParaRPr lang="fr-FR" altLang="fr-FR">
              <a:latin typeface="Times New Roman" panose="02020603050405020304" pitchFamily="18" charset="0"/>
            </a:endParaRPr>
          </a:p>
          <a:p>
            <a:endParaRPr lang="fr-FR" altLang="fr-FR">
              <a:latin typeface="Arial" panose="020B0604020202020204" pitchFamily="34" charset="0"/>
            </a:endParaRPr>
          </a:p>
          <a:p>
            <a:endParaRPr lang="fr-FR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b="1">
              <a:latin typeface="Arial" panose="020B0604020202020204" pitchFamily="34" charset="0"/>
            </a:endParaRPr>
          </a:p>
          <a:p>
            <a:endParaRPr lang="fr-FR" altLang="fr-FR">
              <a:latin typeface="Times New Roman" panose="02020603050405020304" pitchFamily="18" charset="0"/>
            </a:endParaRPr>
          </a:p>
          <a:p>
            <a:endParaRPr lang="fr-FR" altLang="fr-FR">
              <a:latin typeface="Arial" panose="020B0604020202020204" pitchFamily="34" charset="0"/>
            </a:endParaRPr>
          </a:p>
          <a:p>
            <a:endParaRPr lang="fr-FR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Espace réservé des not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dirty="0">
              <a:latin typeface="Arial" panose="020B0604020202020204" pitchFamily="34" charset="0"/>
            </a:endParaRPr>
          </a:p>
        </p:txBody>
      </p:sp>
      <p:sp>
        <p:nvSpPr>
          <p:cNvPr id="4506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9pPr>
          </a:lstStyle>
          <a:p>
            <a:fld id="{94D09C1F-DA64-4DC0-B861-734273BE2668}" type="slidenum">
              <a:rPr lang="fr-FR" altLang="fr-FR" smtClean="0">
                <a:latin typeface="Arial" panose="020B0604020202020204" pitchFamily="34" charset="0"/>
              </a:rPr>
              <a:pPr/>
              <a:t>17</a:t>
            </a:fld>
            <a:endParaRPr lang="fr-FR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Espace réservé des not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4710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9pPr>
          </a:lstStyle>
          <a:p>
            <a:fld id="{B34E79FE-2C58-4B52-9CAB-BC070F7C7133}" type="slidenum">
              <a:rPr lang="fr-FR" altLang="fr-FR" smtClean="0">
                <a:latin typeface="Arial" panose="020B0604020202020204" pitchFamily="34" charset="0"/>
              </a:rPr>
              <a:pPr/>
              <a:t>18</a:t>
            </a:fld>
            <a:endParaRPr lang="fr-FR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E4E17-C629-41FB-8335-2CF733A4A637}" type="slidenum">
              <a:rPr lang="fr-FR" altLang="fr-FR" smtClean="0"/>
              <a:pPr>
                <a:defRPr/>
              </a:pPr>
              <a:t>19</a:t>
            </a:fld>
            <a:endParaRPr lang="fr-FR" alt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 i="1">
                <a:solidFill>
                  <a:srgbClr val="FF0000"/>
                </a:solidFill>
                <a:latin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E4E17-C629-41FB-8335-2CF733A4A637}" type="slidenum">
              <a:rPr lang="fr-FR" altLang="fr-FR" smtClean="0"/>
              <a:pPr>
                <a:defRPr/>
              </a:pPr>
              <a:t>20</a:t>
            </a:fld>
            <a:endParaRPr lang="fr-FR" alt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E4E17-C629-41FB-8335-2CF733A4A637}" type="slidenum">
              <a:rPr lang="fr-FR" altLang="fr-FR" smtClean="0"/>
              <a:pPr>
                <a:defRPr/>
              </a:pPr>
              <a:t>21</a:t>
            </a:fld>
            <a:endParaRPr lang="fr-FR" alt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E4E17-C629-41FB-8335-2CF733A4A637}" type="slidenum">
              <a:rPr lang="fr-FR" altLang="fr-FR" smtClean="0"/>
              <a:pPr>
                <a:defRPr/>
              </a:pPr>
              <a:t>22</a:t>
            </a:fld>
            <a:endParaRPr lang="fr-FR" alt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Espace réservé des not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i="1" dirty="0">
              <a:latin typeface="Arial" panose="020B0604020202020204" pitchFamily="34" charset="0"/>
            </a:endParaRPr>
          </a:p>
        </p:txBody>
      </p:sp>
      <p:sp>
        <p:nvSpPr>
          <p:cNvPr id="5325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9pPr>
          </a:lstStyle>
          <a:p>
            <a:fld id="{416C8182-5EF2-48BC-AE07-C3DF14CC53ED}" type="slidenum">
              <a:rPr lang="fr-FR" altLang="fr-FR" smtClean="0">
                <a:latin typeface="Arial" panose="020B0604020202020204" pitchFamily="34" charset="0"/>
              </a:rPr>
              <a:pPr/>
              <a:t>23</a:t>
            </a:fld>
            <a:endParaRPr lang="fr-FR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 txBox="1">
            <a:spLocks noGrp="1" noChangeArrowheads="1"/>
          </p:cNvSpPr>
          <p:nvPr/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9pPr>
          </a:lstStyle>
          <a:p>
            <a:pPr algn="r" eaLnBrk="1" hangingPunct="1"/>
            <a:fld id="{25607967-93A7-4150-88A8-9E10D15A12B5}" type="slidenum">
              <a:rPr lang="fr-FR" altLang="fr-FR" sz="1200">
                <a:latin typeface="Arial" panose="020B0604020202020204" pitchFamily="34" charset="0"/>
              </a:rPr>
              <a:pPr algn="r" eaLnBrk="1" hangingPunct="1"/>
              <a:t>3</a:t>
            </a:fld>
            <a:endParaRPr lang="fr-FR" altLang="fr-FR" sz="120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8525" y="762000"/>
            <a:ext cx="4983163" cy="3736975"/>
          </a:xfrm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5988"/>
            <a:ext cx="4949825" cy="4498975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altLang="fr-FR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 txBox="1">
            <a:spLocks noGrp="1" noChangeArrowheads="1"/>
          </p:cNvSpPr>
          <p:nvPr/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9pPr>
          </a:lstStyle>
          <a:p>
            <a:pPr algn="r" eaLnBrk="1" hangingPunct="1"/>
            <a:fld id="{25E5A2E7-5092-4484-9B95-04F0A40F146A}" type="slidenum">
              <a:rPr lang="fr-FR" altLang="fr-FR" sz="1200">
                <a:latin typeface="Arial" panose="020B0604020202020204" pitchFamily="34" charset="0"/>
              </a:rPr>
              <a:pPr algn="r" eaLnBrk="1" hangingPunct="1"/>
              <a:t>4</a:t>
            </a:fld>
            <a:endParaRPr lang="fr-FR" altLang="fr-FR" sz="1200">
              <a:latin typeface="Arial" panose="020B0604020202020204" pitchFamily="34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8525" y="762000"/>
            <a:ext cx="4983163" cy="3736975"/>
          </a:xfrm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7850" y="4725988"/>
            <a:ext cx="5715000" cy="4498975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742950" lvl="1" indent="-285750">
              <a:lnSpc>
                <a:spcPct val="80000"/>
              </a:lnSpc>
              <a:buFont typeface="Wingdings" panose="05000000000000000000" pitchFamily="2" charset="2"/>
              <a:buNone/>
            </a:pPr>
            <a:endParaRPr lang="fr-FR" altLang="ja-JP" sz="1000" b="1" dirty="0">
              <a:solidFill>
                <a:schemeClr val="hlin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 txBox="1">
            <a:spLocks noGrp="1" noChangeArrowheads="1"/>
          </p:cNvSpPr>
          <p:nvPr/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4228DAD-7DB0-41E0-95A3-51350CF67785}" type="slidenum">
              <a:rPr lang="fr-FR" altLang="fr-FR"/>
              <a:pPr algn="r" eaLnBrk="1" hangingPunct="1">
                <a:spcBef>
                  <a:spcPct val="0"/>
                </a:spcBef>
              </a:pPr>
              <a:t>5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8525" y="762000"/>
            <a:ext cx="4983163" cy="3736975"/>
          </a:xfrm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7850" y="4725988"/>
            <a:ext cx="5715000" cy="4498975"/>
          </a:xfrm>
          <a:ln>
            <a:solidFill>
              <a:srgbClr val="000000"/>
            </a:solidFill>
          </a:ln>
        </p:spPr>
        <p:txBody>
          <a:bodyPr/>
          <a:lstStyle/>
          <a:p>
            <a:pPr marL="742950" lvl="1" indent="-285750">
              <a:lnSpc>
                <a:spcPct val="80000"/>
              </a:lnSpc>
              <a:buFont typeface="Wingdings" charset="2"/>
              <a:buNone/>
              <a:defRPr/>
            </a:pPr>
            <a:endParaRPr lang="fr-FR" altLang="ja-JP" sz="1050" dirty="0">
              <a:solidFill>
                <a:schemeClr val="hlink"/>
              </a:solidFill>
              <a:ea typeface="ＭＳ Ｐゴシック" pitchFamily="16" charset="-128"/>
              <a:cs typeface="ＭＳ Ｐゴシック" pitchFamily="16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9635329-8911-4BC4-BD0E-E901B58AC3CA}" type="slidenum">
              <a:rPr lang="fr-FR" altLang="fr-FR"/>
              <a:pPr algn="r" eaLnBrk="1" hangingPunct="1">
                <a:spcBef>
                  <a:spcPct val="0"/>
                </a:spcBef>
              </a:pPr>
              <a:t>6</a:t>
            </a:fld>
            <a:endParaRPr lang="fr-FR" altLang="fr-FR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8525" y="762000"/>
            <a:ext cx="4983163" cy="3736975"/>
          </a:xfrm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5988"/>
            <a:ext cx="4949825" cy="4498975"/>
          </a:xfrm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0"/>
              </a:spcBef>
              <a:buClr>
                <a:srgbClr val="FC0128"/>
              </a:buClr>
              <a:defRPr/>
            </a:pPr>
            <a:endParaRPr lang="fr-FR" altLang="ja-JP" b="1" dirty="0"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 smtClean="0"/>
          </a:p>
          <a:p>
            <a:endParaRPr lang="fr-FR" altLang="fr-FR" b="1" dirty="0" smtClean="0">
              <a:latin typeface="Arial" panose="020B0604020202020204" pitchFamily="34" charset="0"/>
            </a:endParaRPr>
          </a:p>
          <a:p>
            <a:endParaRPr lang="fr-FR" altLang="fr-FR" dirty="0">
              <a:latin typeface="Times New Roman" panose="02020603050405020304" pitchFamily="18" charset="0"/>
            </a:endParaRPr>
          </a:p>
          <a:p>
            <a:endParaRPr lang="fr-FR" altLang="fr-FR" dirty="0">
              <a:latin typeface="Arial" panose="020B0604020202020204" pitchFamily="34" charset="0"/>
            </a:endParaRPr>
          </a:p>
          <a:p>
            <a:endParaRPr lang="fr-FR" altLang="fr-FR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Espace réservé des not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trike="sngStrike" dirty="0">
              <a:latin typeface="Arial" panose="020B0604020202020204" pitchFamily="34" charset="0"/>
            </a:endParaRPr>
          </a:p>
        </p:txBody>
      </p:sp>
      <p:sp>
        <p:nvSpPr>
          <p:cNvPr id="2867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9pPr>
          </a:lstStyle>
          <a:p>
            <a:fld id="{F0D611CD-8CEE-4102-92E4-B487B06CCBA9}" type="slidenum">
              <a:rPr lang="fr-FR" altLang="fr-FR" smtClean="0">
                <a:latin typeface="Arial" panose="020B0604020202020204" pitchFamily="34" charset="0"/>
              </a:rPr>
              <a:pPr/>
              <a:t>9</a:t>
            </a:fld>
            <a:endParaRPr lang="fr-FR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w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6897" r="37703" b="27586"/>
          <a:stretch>
            <a:fillRect/>
          </a:stretch>
        </p:blipFill>
        <p:spPr bwMode="auto">
          <a:xfrm>
            <a:off x="2362200" y="152400"/>
            <a:ext cx="6629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3"/>
          <p:cNvSpPr>
            <a:spLocks noChangeArrowheads="1"/>
          </p:cNvSpPr>
          <p:nvPr userDrawn="1"/>
        </p:nvSpPr>
        <p:spPr bwMode="auto">
          <a:xfrm rot="16200000">
            <a:off x="2324100" y="342900"/>
            <a:ext cx="609600" cy="3810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4" name="AutoShape 4"/>
          <p:cNvSpPr>
            <a:spLocks noChangeArrowheads="1"/>
          </p:cNvSpPr>
          <p:nvPr userDrawn="1"/>
        </p:nvSpPr>
        <p:spPr bwMode="auto">
          <a:xfrm rot="5400000">
            <a:off x="8420100" y="342900"/>
            <a:ext cx="609600" cy="3810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2971800" y="228600"/>
            <a:ext cx="541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fr-FR" altLang="fr-FR">
              <a:latin typeface="Arial" panose="020B0604020202020204" pitchFamily="34" charset="0"/>
            </a:endParaRPr>
          </a:p>
        </p:txBody>
      </p:sp>
      <p:pic>
        <p:nvPicPr>
          <p:cNvPr id="6" name="Picture 7" descr="logo-en-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-76200"/>
            <a:ext cx="18859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895600"/>
            <a:ext cx="4191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667000" y="3276600"/>
            <a:ext cx="41148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defRPr/>
            </a:pPr>
            <a:r>
              <a:rPr lang="fr-FR" altLang="fr-FR" sz="2200">
                <a:solidFill>
                  <a:schemeClr val="bg1"/>
                </a:solidFill>
              </a:rPr>
              <a:t>CLIQUEZ POUR MODIFIER LE STYLE DU TITRE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95590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77591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97563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97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2056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2971800" y="228600"/>
            <a:ext cx="5486400" cy="563563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72508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80343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67725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78298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4906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04093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04414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73235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02475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6897" r="37703" b="27586"/>
          <a:stretch>
            <a:fillRect/>
          </a:stretch>
        </p:blipFill>
        <p:spPr bwMode="auto">
          <a:xfrm>
            <a:off x="2362200" y="152400"/>
            <a:ext cx="6629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AutoShape 16"/>
          <p:cNvSpPr>
            <a:spLocks noChangeArrowheads="1"/>
          </p:cNvSpPr>
          <p:nvPr userDrawn="1"/>
        </p:nvSpPr>
        <p:spPr bwMode="auto">
          <a:xfrm rot="-5400000">
            <a:off x="2324100" y="342900"/>
            <a:ext cx="609600" cy="3810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1028" name="AutoShape 17"/>
          <p:cNvSpPr>
            <a:spLocks noChangeArrowheads="1"/>
          </p:cNvSpPr>
          <p:nvPr userDrawn="1"/>
        </p:nvSpPr>
        <p:spPr bwMode="auto">
          <a:xfrm rot="5400000">
            <a:off x="8420100" y="342900"/>
            <a:ext cx="609600" cy="3810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1029" name="Text Box 18"/>
          <p:cNvSpPr txBox="1">
            <a:spLocks noChangeArrowheads="1"/>
          </p:cNvSpPr>
          <p:nvPr userDrawn="1"/>
        </p:nvSpPr>
        <p:spPr bwMode="auto">
          <a:xfrm>
            <a:off x="2971800" y="228600"/>
            <a:ext cx="541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1030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2971800" y="228600"/>
            <a:ext cx="54864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pic>
        <p:nvPicPr>
          <p:cNvPr id="1031" name="Picture 20" descr="logo-en-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-76200"/>
            <a:ext cx="18859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45" r:id="rId1"/>
    <p:sldLayoutId id="2147484234" r:id="rId2"/>
    <p:sldLayoutId id="2147484235" r:id="rId3"/>
    <p:sldLayoutId id="2147484236" r:id="rId4"/>
    <p:sldLayoutId id="2147484237" r:id="rId5"/>
    <p:sldLayoutId id="2147484238" r:id="rId6"/>
    <p:sldLayoutId id="2147484239" r:id="rId7"/>
    <p:sldLayoutId id="2147484240" r:id="rId8"/>
    <p:sldLayoutId id="2147484241" r:id="rId9"/>
    <p:sldLayoutId id="2147484242" r:id="rId10"/>
    <p:sldLayoutId id="2147484243" r:id="rId11"/>
    <p:sldLayoutId id="214748424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Tahoma" pitchFamily="34" charset="0"/>
          <a:ea typeface="ヒラギノ角ゴ Pro W3" charset="-128"/>
          <a:cs typeface="ヒラギノ角ゴ Pro W3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Tahoma" pitchFamily="34" charset="0"/>
          <a:ea typeface="ヒラギノ角ゴ Pro W3" charset="-128"/>
          <a:cs typeface="ヒラギノ角ゴ Pro W3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Tahoma" pitchFamily="34" charset="0"/>
          <a:ea typeface="ヒラギノ角ゴ Pro W3" charset="-128"/>
          <a:cs typeface="ヒラギノ角ゴ Pro W3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Tahoma" pitchFamily="34" charset="0"/>
          <a:ea typeface="ヒラギノ角ゴ Pro W3" charset="-128"/>
          <a:cs typeface="ヒラギノ角ゴ Pro W3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Tahoma" pitchFamily="34" charset="0"/>
          <a:ea typeface="ヒラギノ角ゴ Pro W3" charset="-128"/>
          <a:cs typeface="ヒラギノ角ゴ Pro W3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ヒラギノ角ゴ Pro W3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comments" Target="../comments/comment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comments" Target="../comments/comment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2400" dirty="0">
                <a:latin typeface="Arial" panose="020B0604020202020204" pitchFamily="34" charset="0"/>
              </a:rPr>
              <a:t>BUENA ONDA T</a:t>
            </a:r>
            <a:r>
              <a:rPr lang="fr-FR" altLang="fr-FR" sz="2400" baseline="30000" dirty="0">
                <a:latin typeface="Arial" panose="020B0604020202020204" pitchFamily="34" charset="0"/>
              </a:rPr>
              <a:t>le</a:t>
            </a:r>
            <a:r>
              <a:rPr lang="fr-FR" altLang="fr-FR" sz="2400" dirty="0">
                <a:latin typeface="Arial" panose="020B0604020202020204" pitchFamily="34" charset="0"/>
              </a:rPr>
              <a:t> 2017</a:t>
            </a:r>
            <a:endParaRPr lang="fr-FR" altLang="fr-FR" sz="2400" baseline="30000" dirty="0">
              <a:latin typeface="Arial" panose="020B0604020202020204" pitchFamily="34" charset="0"/>
            </a:endParaRPr>
          </a:p>
        </p:txBody>
      </p:sp>
      <p:graphicFrame>
        <p:nvGraphicFramePr>
          <p:cNvPr id="4" name="Group 368"/>
          <p:cNvGraphicFramePr>
            <a:graphicFrameLocks noGrp="1"/>
          </p:cNvGraphicFramePr>
          <p:nvPr/>
        </p:nvGraphicFramePr>
        <p:xfrm>
          <a:off x="1143000" y="4876800"/>
          <a:ext cx="6838951" cy="1914722"/>
        </p:xfrm>
        <a:graphic>
          <a:graphicData uri="http://schemas.openxmlformats.org/drawingml/2006/table">
            <a:tbl>
              <a:tblPr/>
              <a:tblGrid>
                <a:gridCol w="1711202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22401756"/>
                    </a:ext>
                  </a:extLst>
                </a:gridCol>
                <a:gridCol w="1709738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66116926"/>
                    </a:ext>
                  </a:extLst>
                </a:gridCol>
                <a:gridCol w="1709738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67956434"/>
                    </a:ext>
                  </a:extLst>
                </a:gridCol>
                <a:gridCol w="1708273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932951408"/>
                    </a:ext>
                  </a:extLst>
                </a:gridCol>
              </a:tblGrid>
              <a:tr h="85401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ヒラギノ角ゴ Pro W3" charset="-128"/>
                        </a:rPr>
                        <a:t>Manuel de l</a:t>
                      </a:r>
                      <a:r>
                        <a:rPr kumimoji="0" lang="fr-FR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 charset="-128"/>
                        </a:rPr>
                        <a:t>’é</a:t>
                      </a:r>
                      <a:r>
                        <a:rPr kumimoji="0" lang="fr-FR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ヒラギノ角ゴ Pro W3" charset="-128"/>
                        </a:rPr>
                        <a:t>l</a:t>
                      </a:r>
                      <a:r>
                        <a:rPr kumimoji="0" lang="fr-FR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 charset="-128"/>
                        </a:rPr>
                        <a:t>è</a:t>
                      </a:r>
                      <a:r>
                        <a:rPr kumimoji="0" lang="fr-FR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ヒラギノ角ゴ Pro W3" charset="-128"/>
                        </a:rPr>
                        <a:t>ve 2017</a:t>
                      </a:r>
                    </a:p>
                  </a:txBody>
                  <a:tcPr marL="90005" marR="90005" marT="215686" marB="46731"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BDEE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ヒラギノ角ゴ Pro W3" charset="-128"/>
                        </a:rPr>
                        <a:t>Livre du professeur 2017</a:t>
                      </a:r>
                    </a:p>
                  </a:txBody>
                  <a:tcPr marL="90005" marR="90005" marT="215686" marB="46731"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BDEE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ヒラギノ角ゴ Pro W3" charset="-128"/>
                        </a:rPr>
                        <a:t>Coffret classe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ヒラギノ角ゴ Pro W3" charset="-128"/>
                        </a:rPr>
                        <a:t>2 CD / 1 DVD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ヒラギノ角ゴ Pro W3" charset="-128"/>
                        </a:rPr>
                        <a:t>2017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ヒラギノ角ゴ Pro W3" charset="-128"/>
                      </a:endParaRPr>
                    </a:p>
                  </a:txBody>
                  <a:tcPr marL="90005" marR="90005" marT="215686" marB="46731"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BDEE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ヒラギノ角ゴ Pro W3" charset="-128"/>
                        </a:rPr>
                        <a:t>Manuel </a:t>
                      </a:r>
                      <a:r>
                        <a:rPr kumimoji="0" lang="fr-FR" alt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ヒラギノ角ゴ Pro W3" charset="-128"/>
                        </a:rPr>
                        <a:t>numérique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ヒラギノ角ゴ Pro W3" charset="-128"/>
                        </a:rPr>
                        <a:t>2017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ヒラギノ角ゴ Pro W3" charset="-128"/>
                      </a:endParaRPr>
                    </a:p>
                  </a:txBody>
                  <a:tcPr marL="90005" marR="90005" marT="215686" marB="46731"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BDEE4"/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119571540"/>
                  </a:ext>
                </a:extLst>
              </a:tr>
              <a:tr h="553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anose="020B0604030504040204" pitchFamily="34" charset="0"/>
                          <a:ea typeface="ヒラギノ角ゴ Pro W3" charset="-128"/>
                        </a:rPr>
                        <a:t>23,50 €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ahoma" panose="020B0604030504040204" pitchFamily="34" charset="0"/>
                        <a:ea typeface="ヒラギノ角ゴ Pro W3" charset="-128"/>
                      </a:endParaRPr>
                    </a:p>
                  </a:txBody>
                  <a:tcPr marL="90005" marR="90005" marT="215686" marB="46731"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BDEE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anose="020B0604030504040204" pitchFamily="34" charset="0"/>
                          <a:ea typeface="ヒラギノ角ゴ Pro W3" charset="-128"/>
                        </a:rPr>
                        <a:t>18,20 €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ahoma" panose="020B0604030504040204" pitchFamily="34" charset="0"/>
                        <a:ea typeface="ヒラギノ角ゴ Pro W3" charset="-128"/>
                      </a:endParaRPr>
                    </a:p>
                  </a:txBody>
                  <a:tcPr marL="90005" marR="90005" marT="215686" marB="46731"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BDEE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anose="020B0604030504040204" pitchFamily="34" charset="0"/>
                          <a:ea typeface="ヒラギノ角ゴ Pro W3" charset="-128"/>
                        </a:rPr>
                        <a:t>125,00 €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ahoma" panose="020B0604030504040204" pitchFamily="34" charset="0"/>
                        <a:ea typeface="ヒラギノ角ゴ Pro W3" charset="-128"/>
                      </a:endParaRPr>
                    </a:p>
                  </a:txBody>
                  <a:tcPr marL="90005" marR="90005" marT="215686" marB="46731"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BDEE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anose="020B0604030504040204" pitchFamily="34" charset="0"/>
                          <a:ea typeface="ヒラギノ角ゴ Pro W3" charset="-128"/>
                        </a:rPr>
                        <a:t>Manuel </a:t>
                      </a:r>
                      <a:r>
                        <a:rPr kumimoji="0" lang="pt-BR" altLang="fr-FR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anose="020B0604030504040204" pitchFamily="34" charset="0"/>
                          <a:ea typeface="ヒラギノ角ゴ Pro W3" charset="-128"/>
                        </a:rPr>
                        <a:t>numérique</a:t>
                      </a:r>
                      <a:r>
                        <a:rPr kumimoji="0" lang="pt-BR" alt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anose="020B0604030504040204" pitchFamily="34" charset="0"/>
                          <a:ea typeface="ヒラギノ角ゴ Pro W3" charset="-128"/>
                        </a:rPr>
                        <a:t> </a:t>
                      </a:r>
                      <a:r>
                        <a:rPr kumimoji="0" lang="pt-BR" altLang="fr-FR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anose="020B0604030504040204" pitchFamily="34" charset="0"/>
                          <a:ea typeface="ヒラギノ角ゴ Pro W3" charset="-128"/>
                        </a:rPr>
                        <a:t>enseignant</a:t>
                      </a:r>
                      <a:r>
                        <a:rPr kumimoji="0" lang="pt-BR" alt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anose="020B0604030504040204" pitchFamily="34" charset="0"/>
                          <a:ea typeface="ヒラギノ角ゴ Pro W3" charset="-128"/>
                        </a:rPr>
                        <a:t> </a:t>
                      </a:r>
                      <a:r>
                        <a:rPr kumimoji="0" lang="pt-BR" altLang="fr-FR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anose="020B0604030504040204" pitchFamily="34" charset="0"/>
                          <a:ea typeface="ヒラギノ角ゴ Pro W3" charset="-128"/>
                        </a:rPr>
                        <a:t>offert</a:t>
                      </a:r>
                      <a:r>
                        <a:rPr kumimoji="0" lang="pt-BR" alt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anose="020B0604030504040204" pitchFamily="34" charset="0"/>
                          <a:ea typeface="ヒラギノ角ゴ Pro W3" charset="-128"/>
                        </a:rPr>
                        <a:t> </a:t>
                      </a:r>
                      <a:r>
                        <a:rPr kumimoji="0" lang="pt-BR" altLang="fr-FR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anose="020B0604030504040204" pitchFamily="34" charset="0"/>
                          <a:ea typeface="ヒラギノ角ゴ Pro W3" charset="-128"/>
                        </a:rPr>
                        <a:t>pour</a:t>
                      </a:r>
                      <a:r>
                        <a:rPr kumimoji="0" lang="pt-BR" alt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anose="020B0604030504040204" pitchFamily="34" charset="0"/>
                          <a:ea typeface="ヒラギノ角ゴ Pro W3" charset="-128"/>
                        </a:rPr>
                        <a:t> </a:t>
                      </a:r>
                      <a:r>
                        <a:rPr kumimoji="0" lang="pt-BR" altLang="fr-FR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anose="020B0604030504040204" pitchFamily="34" charset="0"/>
                          <a:ea typeface="ヒラギノ角ゴ Pro W3" charset="-128"/>
                        </a:rPr>
                        <a:t>toute</a:t>
                      </a:r>
                      <a:r>
                        <a:rPr kumimoji="0" lang="pt-BR" alt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anose="020B0604030504040204" pitchFamily="34" charset="0"/>
                          <a:ea typeface="ヒラギノ角ゴ Pro W3" charset="-128"/>
                        </a:rPr>
                        <a:t> </a:t>
                      </a:r>
                      <a:r>
                        <a:rPr kumimoji="0" lang="pt-BR" altLang="fr-FR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anose="020B0604030504040204" pitchFamily="34" charset="0"/>
                          <a:ea typeface="ヒラギノ角ゴ Pro W3" charset="-128"/>
                        </a:rPr>
                        <a:t>adoption</a:t>
                      </a:r>
                      <a:endParaRPr kumimoji="0" lang="fr-FR" altLang="fr-F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ahoma" panose="020B0604030504040204" pitchFamily="34" charset="0"/>
                        <a:ea typeface="ヒラギノ角ゴ Pro W3" charset="-128"/>
                      </a:endParaRPr>
                    </a:p>
                  </a:txBody>
                  <a:tcPr marL="90005" marR="90005" marT="215686" marB="46731"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BDEE4"/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234315860"/>
                  </a:ext>
                </a:extLst>
              </a:tr>
            </a:tbl>
          </a:graphicData>
        </a:graphic>
      </p:graphicFrame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176" t="4581" r="1962" b="3524"/>
          <a:stretch/>
        </p:blipFill>
        <p:spPr>
          <a:xfrm>
            <a:off x="1770584" y="914400"/>
            <a:ext cx="5544616" cy="39218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934" t="4850" r="1934" b="2751"/>
          <a:stretch/>
        </p:blipFill>
        <p:spPr>
          <a:xfrm>
            <a:off x="2268538" y="1052513"/>
            <a:ext cx="6384925" cy="460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228600"/>
            <a:ext cx="5486400" cy="533400"/>
          </a:xfrm>
        </p:spPr>
        <p:txBody>
          <a:bodyPr/>
          <a:lstStyle/>
          <a:p>
            <a:pPr>
              <a:defRPr/>
            </a:pPr>
            <a:r>
              <a:rPr lang="fr-FR" sz="2400" dirty="0">
                <a:latin typeface="+mn-lt"/>
              </a:rPr>
              <a:t>PAGE DE LEÇON AVEC VIDÉO</a:t>
            </a:r>
          </a:p>
        </p:txBody>
      </p:sp>
      <p:grpSp>
        <p:nvGrpSpPr>
          <p:cNvPr id="29700" name="Groupe 5"/>
          <p:cNvGrpSpPr>
            <a:grpSpLocks/>
          </p:cNvGrpSpPr>
          <p:nvPr/>
        </p:nvGrpSpPr>
        <p:grpSpPr bwMode="auto">
          <a:xfrm>
            <a:off x="323850" y="3648075"/>
            <a:ext cx="3960813" cy="738664"/>
            <a:chOff x="1547885" y="203681"/>
            <a:chExt cx="3631109" cy="865911"/>
          </a:xfrm>
        </p:grpSpPr>
        <p:sp>
          <p:nvSpPr>
            <p:cNvPr id="5" name="ZoneTexte 4"/>
            <p:cNvSpPr txBox="1"/>
            <p:nvPr/>
          </p:nvSpPr>
          <p:spPr bwMode="auto">
            <a:xfrm>
              <a:off x="1547885" y="203681"/>
              <a:ext cx="1519390" cy="86591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dirty="0"/>
                <a:t>Renvoi à la fiche de visionnage guidée sur le </a:t>
              </a:r>
              <a:r>
                <a:rPr lang="fr-FR" sz="1400" dirty="0" smtClean="0"/>
                <a:t>LDP</a:t>
              </a:r>
              <a:endParaRPr lang="fr-FR" sz="1400" dirty="0"/>
            </a:p>
          </p:txBody>
        </p:sp>
        <p:cxnSp>
          <p:nvCxnSpPr>
            <p:cNvPr id="4" name="Connecteur droit avec flèche 3"/>
            <p:cNvCxnSpPr>
              <a:cxnSpLocks/>
            </p:cNvCxnSpPr>
            <p:nvPr/>
          </p:nvCxnSpPr>
          <p:spPr>
            <a:xfrm>
              <a:off x="2987231" y="203681"/>
              <a:ext cx="2191763" cy="8411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9701" name="Groupe 23"/>
          <p:cNvGrpSpPr>
            <a:grpSpLocks/>
          </p:cNvGrpSpPr>
          <p:nvPr/>
        </p:nvGrpSpPr>
        <p:grpSpPr bwMode="auto">
          <a:xfrm>
            <a:off x="1547813" y="4508500"/>
            <a:ext cx="3240087" cy="1797050"/>
            <a:chOff x="1647252" y="4820474"/>
            <a:chExt cx="3240357" cy="1796623"/>
          </a:xfrm>
        </p:grpSpPr>
        <p:sp>
          <p:nvSpPr>
            <p:cNvPr id="28" name="ZoneTexte 27"/>
            <p:cNvSpPr txBox="1"/>
            <p:nvPr/>
          </p:nvSpPr>
          <p:spPr bwMode="auto">
            <a:xfrm>
              <a:off x="1647252" y="6309195"/>
              <a:ext cx="3068893" cy="30790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 dirty="0"/>
                <a:t>Renvoi à la </a:t>
              </a:r>
              <a:r>
                <a:rPr lang="fr-FR" sz="1400" b="1" dirty="0"/>
                <a:t>fiche méthodologique</a:t>
              </a:r>
            </a:p>
          </p:txBody>
        </p:sp>
        <p:cxnSp>
          <p:nvCxnSpPr>
            <p:cNvPr id="23" name="Connecteur droit avec flèche 22"/>
            <p:cNvCxnSpPr>
              <a:cxnSpLocks/>
            </p:cNvCxnSpPr>
            <p:nvPr/>
          </p:nvCxnSpPr>
          <p:spPr>
            <a:xfrm flipV="1">
              <a:off x="4716145" y="4820474"/>
              <a:ext cx="171464" cy="148872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9702" name="Groupe 13312"/>
          <p:cNvGrpSpPr>
            <a:grpSpLocks/>
          </p:cNvGrpSpPr>
          <p:nvPr/>
        </p:nvGrpSpPr>
        <p:grpSpPr bwMode="auto">
          <a:xfrm>
            <a:off x="4787900" y="4330700"/>
            <a:ext cx="2305050" cy="2092325"/>
            <a:chOff x="7486598" y="2538825"/>
            <a:chExt cx="1745391" cy="2158598"/>
          </a:xfrm>
        </p:grpSpPr>
        <p:sp>
          <p:nvSpPr>
            <p:cNvPr id="33" name="ZoneTexte 32"/>
            <p:cNvSpPr txBox="1"/>
            <p:nvPr/>
          </p:nvSpPr>
          <p:spPr bwMode="auto">
            <a:xfrm>
              <a:off x="7486598" y="4156955"/>
              <a:ext cx="1410017" cy="54046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 dirty="0"/>
                <a:t>Zoom grammaire de communication</a:t>
              </a:r>
            </a:p>
          </p:txBody>
        </p:sp>
        <p:cxnSp>
          <p:nvCxnSpPr>
            <p:cNvPr id="34" name="Connecteur droit avec flèche 33"/>
            <p:cNvCxnSpPr>
              <a:cxnSpLocks/>
            </p:cNvCxnSpPr>
            <p:nvPr/>
          </p:nvCxnSpPr>
          <p:spPr>
            <a:xfrm flipV="1">
              <a:off x="8896615" y="2538825"/>
              <a:ext cx="335374" cy="16181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9703" name="Groupe 29"/>
          <p:cNvGrpSpPr>
            <a:grpSpLocks/>
          </p:cNvGrpSpPr>
          <p:nvPr/>
        </p:nvGrpSpPr>
        <p:grpSpPr bwMode="auto">
          <a:xfrm>
            <a:off x="6732588" y="5157788"/>
            <a:ext cx="2036762" cy="1511300"/>
            <a:chOff x="5583829" y="5107676"/>
            <a:chExt cx="2376489" cy="1266182"/>
          </a:xfrm>
        </p:grpSpPr>
        <p:sp>
          <p:nvSpPr>
            <p:cNvPr id="40" name="ZoneTexte 39"/>
            <p:cNvSpPr txBox="1"/>
            <p:nvPr/>
          </p:nvSpPr>
          <p:spPr bwMode="auto">
            <a:xfrm>
              <a:off x="5583829" y="5635695"/>
              <a:ext cx="2376489" cy="738163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 dirty="0"/>
                <a:t>Renvois au Précis grammatical et à la double-page </a:t>
              </a:r>
              <a:r>
                <a:rPr lang="fr-FR" sz="1400" i="1" dirty="0"/>
                <a:t>¡</a:t>
              </a:r>
              <a:r>
                <a:rPr lang="fr-FR" sz="1400" i="1" dirty="0" err="1"/>
                <a:t>Lengua</a:t>
              </a:r>
              <a:r>
                <a:rPr lang="fr-FR" sz="1400" i="1" dirty="0"/>
                <a:t> en </a:t>
              </a:r>
              <a:r>
                <a:rPr lang="fr-FR" sz="1400" i="1" dirty="0" err="1"/>
                <a:t>acción</a:t>
              </a:r>
              <a:r>
                <a:rPr lang="fr-FR" sz="1400" i="1" dirty="0"/>
                <a:t>!</a:t>
              </a:r>
            </a:p>
          </p:txBody>
        </p:sp>
        <p:cxnSp>
          <p:nvCxnSpPr>
            <p:cNvPr id="41" name="Connecteur droit avec flèche 40"/>
            <p:cNvCxnSpPr>
              <a:cxnSpLocks/>
            </p:cNvCxnSpPr>
            <p:nvPr/>
          </p:nvCxnSpPr>
          <p:spPr>
            <a:xfrm flipH="1" flipV="1">
              <a:off x="7263857" y="5107676"/>
              <a:ext cx="696461" cy="52801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105" t="650" r="2105" b="2750"/>
          <a:stretch/>
        </p:blipFill>
        <p:spPr>
          <a:xfrm>
            <a:off x="4362450" y="987425"/>
            <a:ext cx="4103688" cy="5553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747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FICHE DE VISIONNAGE GUIDÉE DU LDP</a:t>
            </a:r>
          </a:p>
        </p:txBody>
      </p:sp>
      <p:grpSp>
        <p:nvGrpSpPr>
          <p:cNvPr id="31748" name="Groupe 1"/>
          <p:cNvGrpSpPr>
            <a:grpSpLocks/>
          </p:cNvGrpSpPr>
          <p:nvPr/>
        </p:nvGrpSpPr>
        <p:grpSpPr bwMode="auto">
          <a:xfrm>
            <a:off x="466725" y="3573463"/>
            <a:ext cx="4105275" cy="1936750"/>
            <a:chOff x="468313" y="2877691"/>
            <a:chExt cx="4104682" cy="1936756"/>
          </a:xfrm>
        </p:grpSpPr>
        <p:sp>
          <p:nvSpPr>
            <p:cNvPr id="7" name="ZoneTexte 6"/>
            <p:cNvSpPr txBox="1"/>
            <p:nvPr/>
          </p:nvSpPr>
          <p:spPr bwMode="auto">
            <a:xfrm>
              <a:off x="468313" y="3579368"/>
              <a:ext cx="2520586" cy="369888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b="1" dirty="0"/>
                <a:t>Guidage</a:t>
              </a:r>
              <a:r>
                <a:rPr lang="fr-FR" dirty="0"/>
                <a:t> en 3 étapes</a:t>
              </a:r>
            </a:p>
          </p:txBody>
        </p:sp>
        <p:cxnSp>
          <p:nvCxnSpPr>
            <p:cNvPr id="8" name="Connecteur droit avec flèche 7"/>
            <p:cNvCxnSpPr>
              <a:cxnSpLocks/>
            </p:cNvCxnSpPr>
            <p:nvPr/>
          </p:nvCxnSpPr>
          <p:spPr bwMode="auto">
            <a:xfrm flipV="1">
              <a:off x="2988899" y="2877691"/>
              <a:ext cx="1584096" cy="70167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Connecteur droit avec flèche 8"/>
            <p:cNvCxnSpPr>
              <a:cxnSpLocks/>
              <a:stCxn id="7" idx="3"/>
            </p:cNvCxnSpPr>
            <p:nvPr/>
          </p:nvCxnSpPr>
          <p:spPr bwMode="auto">
            <a:xfrm flipV="1">
              <a:off x="2988899" y="3765106"/>
              <a:ext cx="158409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/>
            <p:cNvCxnSpPr>
              <a:cxnSpLocks/>
            </p:cNvCxnSpPr>
            <p:nvPr/>
          </p:nvCxnSpPr>
          <p:spPr bwMode="auto">
            <a:xfrm>
              <a:off x="2988899" y="3939731"/>
              <a:ext cx="1584096" cy="8747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2" name="Ellipse 11"/>
          <p:cNvSpPr/>
          <p:nvPr/>
        </p:nvSpPr>
        <p:spPr>
          <a:xfrm>
            <a:off x="468313" y="1268413"/>
            <a:ext cx="3167062" cy="16557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Sur le LDP, pour le travail en autonomie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du contenu 9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387" t="4547" r="3289" b="3174"/>
          <a:stretch/>
        </p:blipFill>
        <p:spPr>
          <a:xfrm>
            <a:off x="227013" y="1484313"/>
            <a:ext cx="6472237" cy="475297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79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PAGE DE LEÇON AVEC CE</a:t>
            </a:r>
          </a:p>
        </p:txBody>
      </p:sp>
      <p:grpSp>
        <p:nvGrpSpPr>
          <p:cNvPr id="33796" name="Groupe 4"/>
          <p:cNvGrpSpPr>
            <a:grpSpLocks/>
          </p:cNvGrpSpPr>
          <p:nvPr/>
        </p:nvGrpSpPr>
        <p:grpSpPr bwMode="auto">
          <a:xfrm>
            <a:off x="6207125" y="1916113"/>
            <a:ext cx="2686050" cy="2105025"/>
            <a:chOff x="3902870" y="910207"/>
            <a:chExt cx="2685192" cy="2104654"/>
          </a:xfrm>
        </p:grpSpPr>
        <p:sp>
          <p:nvSpPr>
            <p:cNvPr id="7" name="ZoneTexte 6"/>
            <p:cNvSpPr txBox="1"/>
            <p:nvPr/>
          </p:nvSpPr>
          <p:spPr bwMode="auto">
            <a:xfrm>
              <a:off x="4501167" y="910207"/>
              <a:ext cx="2086895" cy="138405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 dirty="0"/>
                <a:t>Une question de synthèse par leçon autour des documents de la double-page et de la Notion &gt; rappel sur la page Bilan de la Notion</a:t>
              </a:r>
            </a:p>
          </p:txBody>
        </p:sp>
        <p:cxnSp>
          <p:nvCxnSpPr>
            <p:cNvPr id="4" name="Connecteur droit avec flèche 3"/>
            <p:cNvCxnSpPr>
              <a:cxnSpLocks/>
            </p:cNvCxnSpPr>
            <p:nvPr/>
          </p:nvCxnSpPr>
          <p:spPr>
            <a:xfrm flipH="1">
              <a:off x="3902870" y="2294263"/>
              <a:ext cx="598297" cy="7205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797" name="Groupe 18"/>
          <p:cNvGrpSpPr>
            <a:grpSpLocks/>
          </p:cNvGrpSpPr>
          <p:nvPr/>
        </p:nvGrpSpPr>
        <p:grpSpPr bwMode="auto">
          <a:xfrm>
            <a:off x="6011864" y="4667250"/>
            <a:ext cx="2903536" cy="1065212"/>
            <a:chOff x="5787008" y="4503738"/>
            <a:chExt cx="2902995" cy="1066133"/>
          </a:xfrm>
        </p:grpSpPr>
        <p:sp>
          <p:nvSpPr>
            <p:cNvPr id="17" name="ZoneTexte 16"/>
            <p:cNvSpPr txBox="1"/>
            <p:nvPr/>
          </p:nvSpPr>
          <p:spPr bwMode="auto">
            <a:xfrm>
              <a:off x="6667905" y="4503738"/>
              <a:ext cx="2022098" cy="73882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dirty="0"/>
                <a:t>Point de grammaire en mineur avec</a:t>
              </a:r>
              <a:r>
                <a:rPr lang="fr-FR" sz="1400" dirty="0" smtClean="0"/>
                <a:t> renvoi </a:t>
              </a:r>
              <a:r>
                <a:rPr lang="fr-FR" sz="1400" dirty="0"/>
                <a:t>au Précis</a:t>
              </a:r>
            </a:p>
          </p:txBody>
        </p:sp>
        <p:cxnSp>
          <p:nvCxnSpPr>
            <p:cNvPr id="16" name="Connecteur droit avec flèche 15"/>
            <p:cNvCxnSpPr>
              <a:cxnSpLocks/>
            </p:cNvCxnSpPr>
            <p:nvPr/>
          </p:nvCxnSpPr>
          <p:spPr>
            <a:xfrm rot="10800000" flipV="1">
              <a:off x="5787008" y="5247329"/>
              <a:ext cx="845978" cy="3225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222" t="2223" r="2222" b="5499"/>
          <a:stretch/>
        </p:blipFill>
        <p:spPr>
          <a:xfrm>
            <a:off x="2339975" y="1052513"/>
            <a:ext cx="3971925" cy="288131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920" t="5900" r="1920" b="2751"/>
          <a:stretch/>
        </p:blipFill>
        <p:spPr>
          <a:xfrm>
            <a:off x="2339975" y="3860800"/>
            <a:ext cx="3971925" cy="2833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84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DP LEÇON DE CE/EOC </a:t>
            </a:r>
          </a:p>
        </p:txBody>
      </p:sp>
      <p:grpSp>
        <p:nvGrpSpPr>
          <p:cNvPr id="35845" name="Groupe 4"/>
          <p:cNvGrpSpPr>
            <a:grpSpLocks/>
          </p:cNvGrpSpPr>
          <p:nvPr/>
        </p:nvGrpSpPr>
        <p:grpSpPr bwMode="auto">
          <a:xfrm>
            <a:off x="6084888" y="2563813"/>
            <a:ext cx="2987675" cy="1512887"/>
            <a:chOff x="3779724" y="1556880"/>
            <a:chExt cx="2988523" cy="1513567"/>
          </a:xfrm>
        </p:grpSpPr>
        <p:sp>
          <p:nvSpPr>
            <p:cNvPr id="9" name="ZoneTexte 8"/>
            <p:cNvSpPr txBox="1"/>
            <p:nvPr/>
          </p:nvSpPr>
          <p:spPr bwMode="auto">
            <a:xfrm>
              <a:off x="4500654" y="1556880"/>
              <a:ext cx="2267593" cy="95451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 dirty="0"/>
                <a:t>Données culturelles/biographiques pour éclairer les documents</a:t>
              </a:r>
            </a:p>
          </p:txBody>
        </p:sp>
        <p:cxnSp>
          <p:nvCxnSpPr>
            <p:cNvPr id="10" name="Connecteur droit avec flèche 9"/>
            <p:cNvCxnSpPr>
              <a:cxnSpLocks/>
            </p:cNvCxnSpPr>
            <p:nvPr/>
          </p:nvCxnSpPr>
          <p:spPr>
            <a:xfrm flipH="1">
              <a:off x="3779724" y="2511396"/>
              <a:ext cx="720930" cy="5590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846" name="Groupe 4"/>
          <p:cNvGrpSpPr>
            <a:grpSpLocks/>
          </p:cNvGrpSpPr>
          <p:nvPr/>
        </p:nvGrpSpPr>
        <p:grpSpPr bwMode="auto">
          <a:xfrm>
            <a:off x="5292725" y="4724400"/>
            <a:ext cx="3779838" cy="523875"/>
            <a:chOff x="2987628" y="1556880"/>
            <a:chExt cx="3780619" cy="523220"/>
          </a:xfrm>
        </p:grpSpPr>
        <p:sp>
          <p:nvSpPr>
            <p:cNvPr id="14" name="ZoneTexte 13"/>
            <p:cNvSpPr txBox="1"/>
            <p:nvPr/>
          </p:nvSpPr>
          <p:spPr bwMode="auto">
            <a:xfrm>
              <a:off x="4500829" y="1556880"/>
              <a:ext cx="2267418" cy="5232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 dirty="0"/>
                <a:t>Un seul bloc de consignes pour les documents</a:t>
              </a:r>
            </a:p>
          </p:txBody>
        </p:sp>
        <p:cxnSp>
          <p:nvCxnSpPr>
            <p:cNvPr id="15" name="Connecteur droit avec flèche 14"/>
            <p:cNvCxnSpPr>
              <a:cxnSpLocks/>
            </p:cNvCxnSpPr>
            <p:nvPr/>
          </p:nvCxnSpPr>
          <p:spPr>
            <a:xfrm flipH="1">
              <a:off x="2987628" y="1556880"/>
              <a:ext cx="148620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e 10"/>
          <p:cNvGrpSpPr>
            <a:grpSpLocks/>
          </p:cNvGrpSpPr>
          <p:nvPr/>
        </p:nvGrpSpPr>
        <p:grpSpPr bwMode="auto">
          <a:xfrm>
            <a:off x="2551113" y="1150938"/>
            <a:ext cx="3681412" cy="5446712"/>
            <a:chOff x="2551484" y="884719"/>
            <a:chExt cx="3680992" cy="5446340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1915" t="3333" r="2330" b="3519"/>
            <a:stretch/>
          </p:blipFill>
          <p:spPr>
            <a:xfrm>
              <a:off x="2551484" y="884719"/>
              <a:ext cx="3680992" cy="26890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1721" t="2682" r="2563" b="2351"/>
            <a:stretch/>
          </p:blipFill>
          <p:spPr>
            <a:xfrm>
              <a:off x="2551484" y="3561061"/>
              <a:ext cx="3680992" cy="27699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sz="2400" dirty="0">
                <a:latin typeface="+mn-lt"/>
              </a:rPr>
              <a:t>DP CULTURELLE</a:t>
            </a:r>
          </a:p>
        </p:txBody>
      </p:sp>
      <p:grpSp>
        <p:nvGrpSpPr>
          <p:cNvPr id="37892" name="Groupe 21"/>
          <p:cNvGrpSpPr>
            <a:grpSpLocks/>
          </p:cNvGrpSpPr>
          <p:nvPr/>
        </p:nvGrpSpPr>
        <p:grpSpPr bwMode="auto">
          <a:xfrm>
            <a:off x="106363" y="1700213"/>
            <a:ext cx="2809875" cy="739775"/>
            <a:chOff x="106363" y="1700213"/>
            <a:chExt cx="2810137" cy="739775"/>
          </a:xfrm>
        </p:grpSpPr>
        <p:sp>
          <p:nvSpPr>
            <p:cNvPr id="6" name="ZoneTexte 5"/>
            <p:cNvSpPr txBox="1"/>
            <p:nvPr/>
          </p:nvSpPr>
          <p:spPr bwMode="auto">
            <a:xfrm>
              <a:off x="106363" y="1700213"/>
              <a:ext cx="2162377" cy="7397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 dirty="0"/>
                <a:t>Un zoom sur un point culturel dominant dans l’unité</a:t>
              </a:r>
            </a:p>
          </p:txBody>
        </p:sp>
        <p:cxnSp>
          <p:nvCxnSpPr>
            <p:cNvPr id="3" name="Connecteur droit avec flèche 2"/>
            <p:cNvCxnSpPr>
              <a:cxnSpLocks/>
            </p:cNvCxnSpPr>
            <p:nvPr/>
          </p:nvCxnSpPr>
          <p:spPr>
            <a:xfrm flipV="1">
              <a:off x="2268740" y="1700213"/>
              <a:ext cx="64776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7893" name="Groupe 26"/>
          <p:cNvGrpSpPr>
            <a:grpSpLocks/>
          </p:cNvGrpSpPr>
          <p:nvPr/>
        </p:nvGrpSpPr>
        <p:grpSpPr bwMode="auto">
          <a:xfrm>
            <a:off x="5219700" y="2438400"/>
            <a:ext cx="3706813" cy="1817688"/>
            <a:chOff x="5219507" y="2438400"/>
            <a:chExt cx="3707006" cy="1817470"/>
          </a:xfrm>
        </p:grpSpPr>
        <p:sp>
          <p:nvSpPr>
            <p:cNvPr id="17" name="ZoneTexte 16"/>
            <p:cNvSpPr txBox="1"/>
            <p:nvPr/>
          </p:nvSpPr>
          <p:spPr bwMode="auto">
            <a:xfrm>
              <a:off x="6803914" y="2439988"/>
              <a:ext cx="2122599" cy="181588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 dirty="0"/>
                <a:t>Des documents divers et informations complémentaires (textes, </a:t>
              </a:r>
              <a:r>
                <a:rPr lang="fr-FR" sz="1400" dirty="0" err="1"/>
                <a:t>iconos</a:t>
              </a:r>
              <a:r>
                <a:rPr lang="fr-FR" sz="1400" dirty="0"/>
                <a:t>, pub, affiches…) pour aider à mieux comprendre et enrichir les contenus culturels</a:t>
              </a:r>
            </a:p>
          </p:txBody>
        </p:sp>
        <p:cxnSp>
          <p:nvCxnSpPr>
            <p:cNvPr id="13" name="Connecteur droit avec flèche 12"/>
            <p:cNvCxnSpPr>
              <a:cxnSpLocks/>
            </p:cNvCxnSpPr>
            <p:nvPr/>
          </p:nvCxnSpPr>
          <p:spPr>
            <a:xfrm flipH="1">
              <a:off x="5219507" y="2438400"/>
              <a:ext cx="1584407" cy="48571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/>
            <p:cNvCxnSpPr>
              <a:cxnSpLocks/>
            </p:cNvCxnSpPr>
            <p:nvPr/>
          </p:nvCxnSpPr>
          <p:spPr>
            <a:xfrm flipH="1">
              <a:off x="6049813" y="3393960"/>
              <a:ext cx="754101" cy="5793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7894" name="Groupe 27"/>
          <p:cNvGrpSpPr>
            <a:grpSpLocks/>
          </p:cNvGrpSpPr>
          <p:nvPr/>
        </p:nvGrpSpPr>
        <p:grpSpPr bwMode="auto">
          <a:xfrm>
            <a:off x="5219700" y="4887913"/>
            <a:ext cx="3533775" cy="523875"/>
            <a:chOff x="5219683" y="4887188"/>
            <a:chExt cx="3533972" cy="523875"/>
          </a:xfrm>
        </p:grpSpPr>
        <p:sp>
          <p:nvSpPr>
            <p:cNvPr id="7" name="ZoneTexte 6"/>
            <p:cNvSpPr txBox="1"/>
            <p:nvPr/>
          </p:nvSpPr>
          <p:spPr bwMode="auto">
            <a:xfrm>
              <a:off x="6808860" y="4887188"/>
              <a:ext cx="1944795" cy="5238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 dirty="0"/>
                <a:t>Un bloc de consignes axées « tâches »</a:t>
              </a:r>
            </a:p>
          </p:txBody>
        </p:sp>
        <p:cxnSp>
          <p:nvCxnSpPr>
            <p:cNvPr id="23" name="Connecteur droit avec flèche 22"/>
            <p:cNvCxnSpPr>
              <a:cxnSpLocks/>
            </p:cNvCxnSpPr>
            <p:nvPr/>
          </p:nvCxnSpPr>
          <p:spPr>
            <a:xfrm flipH="1">
              <a:off x="5219683" y="4906238"/>
              <a:ext cx="1584413" cy="2524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7895" name="Groupe 28"/>
          <p:cNvGrpSpPr>
            <a:grpSpLocks/>
          </p:cNvGrpSpPr>
          <p:nvPr/>
        </p:nvGrpSpPr>
        <p:grpSpPr bwMode="auto">
          <a:xfrm>
            <a:off x="5076825" y="5886450"/>
            <a:ext cx="3692525" cy="739775"/>
            <a:chOff x="5055510" y="5877588"/>
            <a:chExt cx="3693203" cy="739112"/>
          </a:xfrm>
        </p:grpSpPr>
        <p:sp>
          <p:nvSpPr>
            <p:cNvPr id="18" name="ZoneTexte 17"/>
            <p:cNvSpPr txBox="1"/>
            <p:nvPr/>
          </p:nvSpPr>
          <p:spPr bwMode="auto">
            <a:xfrm>
              <a:off x="6803669" y="5877588"/>
              <a:ext cx="1945044" cy="73911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 dirty="0"/>
                <a:t>Un prolongement TICE systématique pour élargir le thème</a:t>
              </a:r>
            </a:p>
          </p:txBody>
        </p:sp>
        <p:cxnSp>
          <p:nvCxnSpPr>
            <p:cNvPr id="25" name="Connecteur droit avec flèche 24"/>
            <p:cNvCxnSpPr>
              <a:cxnSpLocks/>
            </p:cNvCxnSpPr>
            <p:nvPr/>
          </p:nvCxnSpPr>
          <p:spPr>
            <a:xfrm flipH="1">
              <a:off x="5055510" y="5885519"/>
              <a:ext cx="1719579" cy="602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e 7"/>
          <p:cNvGrpSpPr>
            <a:grpSpLocks/>
          </p:cNvGrpSpPr>
          <p:nvPr/>
        </p:nvGrpSpPr>
        <p:grpSpPr bwMode="auto">
          <a:xfrm>
            <a:off x="2331471" y="980728"/>
            <a:ext cx="3651250" cy="5465762"/>
            <a:chOff x="2302009" y="995363"/>
            <a:chExt cx="3650811" cy="5466292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2145" t="2750" r="2700" b="2750"/>
            <a:stretch/>
          </p:blipFill>
          <p:spPr>
            <a:xfrm>
              <a:off x="2302009" y="995363"/>
              <a:ext cx="3650811" cy="27212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2145" t="2750" r="3496" b="2750"/>
            <a:stretch/>
          </p:blipFill>
          <p:spPr>
            <a:xfrm>
              <a:off x="2302009" y="3716602"/>
              <a:ext cx="3650811" cy="27450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916238" y="260350"/>
            <a:ext cx="5486400" cy="563563"/>
          </a:xfrm>
        </p:spPr>
        <p:txBody>
          <a:bodyPr/>
          <a:lstStyle/>
          <a:p>
            <a:pPr>
              <a:defRPr/>
            </a:pPr>
            <a:r>
              <a:rPr lang="fr-FR" sz="2000" dirty="0">
                <a:latin typeface="+mn-lt"/>
              </a:rPr>
              <a:t>GRAMMAIRE – PHONOLOGIE </a:t>
            </a:r>
            <a:r>
              <a:rPr lang="fr-FR" sz="2000" dirty="0"/>
              <a:t>–</a:t>
            </a:r>
            <a:r>
              <a:rPr lang="fr-FR" sz="2000" dirty="0">
                <a:latin typeface="+mn-lt"/>
              </a:rPr>
              <a:t> ORTHOGRAPHE</a:t>
            </a:r>
          </a:p>
        </p:txBody>
      </p:sp>
      <p:grpSp>
        <p:nvGrpSpPr>
          <p:cNvPr id="39940" name="Groupe 17"/>
          <p:cNvGrpSpPr>
            <a:grpSpLocks/>
          </p:cNvGrpSpPr>
          <p:nvPr/>
        </p:nvGrpSpPr>
        <p:grpSpPr bwMode="auto">
          <a:xfrm>
            <a:off x="175402" y="2761766"/>
            <a:ext cx="2486835" cy="1603859"/>
            <a:chOff x="204044" y="2764461"/>
            <a:chExt cx="2486352" cy="1603996"/>
          </a:xfrm>
        </p:grpSpPr>
        <p:cxnSp>
          <p:nvCxnSpPr>
            <p:cNvPr id="16" name="Connecteur droit avec flèche 15"/>
            <p:cNvCxnSpPr/>
            <p:nvPr/>
          </p:nvCxnSpPr>
          <p:spPr bwMode="auto">
            <a:xfrm flipV="1">
              <a:off x="1969811" y="2764461"/>
              <a:ext cx="72058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ZoneTexte 6"/>
            <p:cNvSpPr txBox="1"/>
            <p:nvPr/>
          </p:nvSpPr>
          <p:spPr bwMode="auto">
            <a:xfrm>
              <a:off x="204044" y="2767882"/>
              <a:ext cx="1799875" cy="16005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 dirty="0"/>
                <a:t>Deux fiches de grammaire de communication : précision des règles des différents points de grammaire à utiliser en contexte</a:t>
              </a:r>
            </a:p>
          </p:txBody>
        </p:sp>
        <p:cxnSp>
          <p:nvCxnSpPr>
            <p:cNvPr id="22" name="Connecteur droit avec flèche 21"/>
            <p:cNvCxnSpPr/>
            <p:nvPr/>
          </p:nvCxnSpPr>
          <p:spPr bwMode="auto">
            <a:xfrm>
              <a:off x="1997602" y="4356234"/>
              <a:ext cx="649162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ZoneTexte 8"/>
          <p:cNvSpPr txBox="1"/>
          <p:nvPr/>
        </p:nvSpPr>
        <p:spPr bwMode="auto">
          <a:xfrm>
            <a:off x="6832600" y="1844675"/>
            <a:ext cx="1584325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r-FR" sz="1400" dirty="0"/>
              <a:t>Exercices</a:t>
            </a:r>
          </a:p>
        </p:txBody>
      </p:sp>
      <p:cxnSp>
        <p:nvCxnSpPr>
          <p:cNvPr id="28" name="Connecteur droit avec flèche 27"/>
          <p:cNvCxnSpPr>
            <a:cxnSpLocks/>
          </p:cNvCxnSpPr>
          <p:nvPr/>
        </p:nvCxnSpPr>
        <p:spPr bwMode="auto">
          <a:xfrm flipH="1">
            <a:off x="5795963" y="1851025"/>
            <a:ext cx="102235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9943" name="Groupe 22"/>
          <p:cNvGrpSpPr>
            <a:grpSpLocks/>
          </p:cNvGrpSpPr>
          <p:nvPr/>
        </p:nvGrpSpPr>
        <p:grpSpPr bwMode="auto">
          <a:xfrm>
            <a:off x="5219700" y="4365625"/>
            <a:ext cx="3679405" cy="1810683"/>
            <a:chOff x="5220064" y="1764105"/>
            <a:chExt cx="3678344" cy="1811289"/>
          </a:xfrm>
        </p:grpSpPr>
        <p:sp>
          <p:nvSpPr>
            <p:cNvPr id="12" name="ZoneTexte 11"/>
            <p:cNvSpPr txBox="1"/>
            <p:nvPr/>
          </p:nvSpPr>
          <p:spPr bwMode="auto">
            <a:xfrm>
              <a:off x="6516678" y="1764105"/>
              <a:ext cx="2375802" cy="52339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 dirty="0"/>
                <a:t>Travail sur l’orthographe / Entrainement EE</a:t>
              </a:r>
            </a:p>
          </p:txBody>
        </p:sp>
        <p:sp>
          <p:nvSpPr>
            <p:cNvPr id="27" name="ZoneTexte 26"/>
            <p:cNvSpPr txBox="1"/>
            <p:nvPr/>
          </p:nvSpPr>
          <p:spPr bwMode="auto">
            <a:xfrm>
              <a:off x="6522606" y="3051999"/>
              <a:ext cx="2375802" cy="52339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 dirty="0"/>
                <a:t>Travail sur l’oral / Entrainement CO</a:t>
              </a:r>
            </a:p>
          </p:txBody>
        </p:sp>
        <p:cxnSp>
          <p:nvCxnSpPr>
            <p:cNvPr id="31" name="Connecteur droit avec flèche 30"/>
            <p:cNvCxnSpPr>
              <a:cxnSpLocks/>
            </p:cNvCxnSpPr>
            <p:nvPr/>
          </p:nvCxnSpPr>
          <p:spPr bwMode="auto">
            <a:xfrm flipH="1">
              <a:off x="5220064" y="3051999"/>
              <a:ext cx="129661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/>
            <p:cNvCxnSpPr>
              <a:cxnSpLocks/>
            </p:cNvCxnSpPr>
            <p:nvPr/>
          </p:nvCxnSpPr>
          <p:spPr bwMode="auto">
            <a:xfrm flipH="1">
              <a:off x="5724743" y="1764105"/>
              <a:ext cx="79193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915" t="2750" r="2703" b="4851"/>
          <a:stretch/>
        </p:blipFill>
        <p:spPr>
          <a:xfrm>
            <a:off x="323850" y="1412875"/>
            <a:ext cx="6038850" cy="4392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latin typeface="+mn-lt"/>
              </a:rPr>
              <a:t>VOCABULAIRE</a:t>
            </a:r>
          </a:p>
        </p:txBody>
      </p:sp>
      <p:grpSp>
        <p:nvGrpSpPr>
          <p:cNvPr id="41988" name="Groupe 16"/>
          <p:cNvGrpSpPr>
            <a:grpSpLocks/>
          </p:cNvGrpSpPr>
          <p:nvPr/>
        </p:nvGrpSpPr>
        <p:grpSpPr bwMode="auto">
          <a:xfrm>
            <a:off x="3376613" y="1104900"/>
            <a:ext cx="5624512" cy="884238"/>
            <a:chOff x="3340995" y="4240012"/>
            <a:chExt cx="5623494" cy="884668"/>
          </a:xfrm>
        </p:grpSpPr>
        <p:sp>
          <p:nvSpPr>
            <p:cNvPr id="9" name="ZoneTexte 8"/>
            <p:cNvSpPr txBox="1"/>
            <p:nvPr/>
          </p:nvSpPr>
          <p:spPr>
            <a:xfrm>
              <a:off x="6588432" y="4240012"/>
              <a:ext cx="2376057" cy="739023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 dirty="0"/>
                <a:t>La </a:t>
              </a:r>
              <a:r>
                <a:rPr lang="fr-FR" sz="1400" b="1" dirty="0"/>
                <a:t>synthèse</a:t>
              </a:r>
              <a:r>
                <a:rPr lang="fr-FR" sz="1400" dirty="0"/>
                <a:t> et un </a:t>
              </a:r>
              <a:r>
                <a:rPr lang="fr-FR" sz="1400" b="1" dirty="0"/>
                <a:t>approfondissement</a:t>
              </a:r>
              <a:r>
                <a:rPr lang="fr-FR" sz="1400" dirty="0"/>
                <a:t> du vocabulaire de l’unité</a:t>
              </a:r>
            </a:p>
          </p:txBody>
        </p:sp>
        <p:cxnSp>
          <p:nvCxnSpPr>
            <p:cNvPr id="16" name="Connecteur droit avec flèche 15"/>
            <p:cNvCxnSpPr/>
            <p:nvPr/>
          </p:nvCxnSpPr>
          <p:spPr>
            <a:xfrm flipH="1">
              <a:off x="3340995" y="4240012"/>
              <a:ext cx="3247437" cy="88466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989" name="Groupe 9"/>
          <p:cNvGrpSpPr>
            <a:grpSpLocks/>
          </p:cNvGrpSpPr>
          <p:nvPr/>
        </p:nvGrpSpPr>
        <p:grpSpPr bwMode="auto">
          <a:xfrm>
            <a:off x="5940425" y="2297112"/>
            <a:ext cx="3060700" cy="1566042"/>
            <a:chOff x="5796136" y="2294130"/>
            <a:chExt cx="3060453" cy="1567188"/>
          </a:xfrm>
        </p:grpSpPr>
        <p:grpSp>
          <p:nvGrpSpPr>
            <p:cNvPr id="41990" name="Groupe 16"/>
            <p:cNvGrpSpPr>
              <a:grpSpLocks/>
            </p:cNvGrpSpPr>
            <p:nvPr/>
          </p:nvGrpSpPr>
          <p:grpSpPr bwMode="auto">
            <a:xfrm>
              <a:off x="5867866" y="2294130"/>
              <a:ext cx="2988723" cy="1370216"/>
              <a:chOff x="6066142" y="4256000"/>
              <a:chExt cx="2988021" cy="1372363"/>
            </a:xfrm>
          </p:grpSpPr>
          <p:sp>
            <p:nvSpPr>
              <p:cNvPr id="11" name="ZoneTexte 10"/>
              <p:cNvSpPr txBox="1"/>
              <p:nvPr/>
            </p:nvSpPr>
            <p:spPr>
              <a:xfrm>
                <a:off x="6678425" y="4672062"/>
                <a:ext cx="2375738" cy="956301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altLang="fr-FR" sz="1400" dirty="0">
                    <a:solidFill>
                      <a:schemeClr val="tx1"/>
                    </a:solidFill>
                  </a:rPr>
                  <a:t>Exercices pratiques pour </a:t>
                </a:r>
                <a:r>
                  <a:rPr lang="fr-FR" altLang="fr-FR" sz="1400" dirty="0" err="1">
                    <a:solidFill>
                      <a:schemeClr val="tx1"/>
                    </a:solidFill>
                  </a:rPr>
                  <a:t>rebrasser</a:t>
                </a:r>
                <a:r>
                  <a:rPr lang="fr-FR" altLang="fr-FR" sz="1400" dirty="0">
                    <a:solidFill>
                      <a:schemeClr val="tx1"/>
                    </a:solidFill>
                  </a:rPr>
                  <a:t> et mémoriser le lexique avec une </a:t>
                </a:r>
                <a:r>
                  <a:rPr lang="fr-FR" altLang="fr-FR" sz="1400" dirty="0" err="1">
                    <a:solidFill>
                      <a:schemeClr val="tx1"/>
                    </a:solidFill>
                  </a:rPr>
                  <a:t>icono</a:t>
                </a:r>
                <a:r>
                  <a:rPr lang="fr-FR" altLang="fr-FR" sz="1400" dirty="0">
                    <a:solidFill>
                      <a:schemeClr val="tx1"/>
                    </a:solidFill>
                  </a:rPr>
                  <a:t> comme support d’activité.</a:t>
                </a:r>
                <a:endParaRPr lang="fr-FR" sz="14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2" name="Connecteur droit avec flèche 11"/>
              <p:cNvCxnSpPr>
                <a:cxnSpLocks/>
              </p:cNvCxnSpPr>
              <p:nvPr/>
            </p:nvCxnSpPr>
            <p:spPr>
              <a:xfrm flipH="1" flipV="1">
                <a:off x="6066142" y="4256000"/>
                <a:ext cx="612284" cy="41606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8" name="Connecteur droit avec flèche 7"/>
            <p:cNvCxnSpPr>
              <a:cxnSpLocks/>
            </p:cNvCxnSpPr>
            <p:nvPr/>
          </p:nvCxnSpPr>
          <p:spPr>
            <a:xfrm flipH="1">
              <a:off x="5796136" y="3664032"/>
              <a:ext cx="684157" cy="1972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934" t="4851" r="1934" b="3801"/>
          <a:stretch/>
        </p:blipFill>
        <p:spPr>
          <a:xfrm>
            <a:off x="250825" y="1763713"/>
            <a:ext cx="6324600" cy="4508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03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2400"/>
              <a:t>PROJET OBJECTIF BAC</a:t>
            </a:r>
          </a:p>
        </p:txBody>
      </p:sp>
      <p:grpSp>
        <p:nvGrpSpPr>
          <p:cNvPr id="44036" name="Groupe 11"/>
          <p:cNvGrpSpPr>
            <a:grpSpLocks/>
          </p:cNvGrpSpPr>
          <p:nvPr/>
        </p:nvGrpSpPr>
        <p:grpSpPr bwMode="auto">
          <a:xfrm>
            <a:off x="4356100" y="1073150"/>
            <a:ext cx="3384252" cy="1409700"/>
            <a:chOff x="5235904" y="1362254"/>
            <a:chExt cx="3384684" cy="1405359"/>
          </a:xfrm>
        </p:grpSpPr>
        <p:sp>
          <p:nvSpPr>
            <p:cNvPr id="5" name="ZoneTexte 4"/>
            <p:cNvSpPr txBox="1"/>
            <p:nvPr/>
          </p:nvSpPr>
          <p:spPr>
            <a:xfrm>
              <a:off x="7091930" y="1362254"/>
              <a:ext cx="1528658" cy="30682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dirty="0"/>
                <a:t>Niveau CECRL</a:t>
              </a:r>
            </a:p>
          </p:txBody>
        </p:sp>
        <p:cxnSp>
          <p:nvCxnSpPr>
            <p:cNvPr id="9" name="Connecteur droit avec flèche 8"/>
            <p:cNvCxnSpPr>
              <a:cxnSpLocks/>
            </p:cNvCxnSpPr>
            <p:nvPr/>
          </p:nvCxnSpPr>
          <p:spPr>
            <a:xfrm flipH="1">
              <a:off x="5235904" y="1700933"/>
              <a:ext cx="1856025" cy="106668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037" name="Groupe 12"/>
          <p:cNvGrpSpPr>
            <a:grpSpLocks/>
          </p:cNvGrpSpPr>
          <p:nvPr/>
        </p:nvGrpSpPr>
        <p:grpSpPr bwMode="auto">
          <a:xfrm>
            <a:off x="1622425" y="2087564"/>
            <a:ext cx="7013575" cy="738664"/>
            <a:chOff x="1621869" y="1737431"/>
            <a:chExt cx="7014889" cy="738040"/>
          </a:xfrm>
        </p:grpSpPr>
        <p:sp>
          <p:nvSpPr>
            <p:cNvPr id="4" name="ZoneTexte 3"/>
            <p:cNvSpPr txBox="1"/>
            <p:nvPr/>
          </p:nvSpPr>
          <p:spPr>
            <a:xfrm>
              <a:off x="7091832" y="1737431"/>
              <a:ext cx="1544926" cy="73804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 dirty="0"/>
                <a:t>Renvoi vers la </a:t>
              </a:r>
              <a:r>
                <a:rPr lang="fr-FR" sz="1400" b="1" dirty="0"/>
                <a:t>méthodologie BAC</a:t>
              </a:r>
            </a:p>
          </p:txBody>
        </p:sp>
        <p:cxnSp>
          <p:nvCxnSpPr>
            <p:cNvPr id="11" name="Connecteur droit avec flèche 10"/>
            <p:cNvCxnSpPr>
              <a:cxnSpLocks/>
            </p:cNvCxnSpPr>
            <p:nvPr/>
          </p:nvCxnSpPr>
          <p:spPr>
            <a:xfrm flipH="1">
              <a:off x="1621869" y="1845290"/>
              <a:ext cx="5469963" cy="57577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038" name="Groupe 19"/>
          <p:cNvGrpSpPr>
            <a:grpSpLocks/>
          </p:cNvGrpSpPr>
          <p:nvPr/>
        </p:nvGrpSpPr>
        <p:grpSpPr bwMode="auto">
          <a:xfrm>
            <a:off x="2303463" y="1055688"/>
            <a:ext cx="3132633" cy="1139825"/>
            <a:chOff x="2339752" y="1052736"/>
            <a:chExt cx="3133492" cy="1138774"/>
          </a:xfrm>
        </p:grpSpPr>
        <p:sp>
          <p:nvSpPr>
            <p:cNvPr id="14" name="ZoneTexte 13"/>
            <p:cNvSpPr txBox="1"/>
            <p:nvPr/>
          </p:nvSpPr>
          <p:spPr>
            <a:xfrm>
              <a:off x="2339752" y="1052736"/>
              <a:ext cx="3133492" cy="307493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dirty="0"/>
                <a:t>Tâche finale ancrée dans le </a:t>
              </a:r>
              <a:r>
                <a:rPr lang="fr-FR" sz="1400" b="1" dirty="0"/>
                <a:t>culturel</a:t>
              </a:r>
            </a:p>
          </p:txBody>
        </p:sp>
        <p:cxnSp>
          <p:nvCxnSpPr>
            <p:cNvPr id="19" name="Connecteur droit avec flèche 18"/>
            <p:cNvCxnSpPr>
              <a:cxnSpLocks/>
              <a:stCxn id="14" idx="2"/>
            </p:cNvCxnSpPr>
            <p:nvPr/>
          </p:nvCxnSpPr>
          <p:spPr>
            <a:xfrm flipH="1">
              <a:off x="2949520" y="1360229"/>
              <a:ext cx="956978" cy="83128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039" name="Groupe 23"/>
          <p:cNvGrpSpPr>
            <a:grpSpLocks/>
          </p:cNvGrpSpPr>
          <p:nvPr/>
        </p:nvGrpSpPr>
        <p:grpSpPr bwMode="auto">
          <a:xfrm>
            <a:off x="560388" y="1049338"/>
            <a:ext cx="1655762" cy="936625"/>
            <a:chOff x="467544" y="1052736"/>
            <a:chExt cx="1656713" cy="935416"/>
          </a:xfrm>
        </p:grpSpPr>
        <p:sp>
          <p:nvSpPr>
            <p:cNvPr id="21" name="ZoneTexte 20"/>
            <p:cNvSpPr txBox="1"/>
            <p:nvPr/>
          </p:nvSpPr>
          <p:spPr>
            <a:xfrm>
              <a:off x="467544" y="1052736"/>
              <a:ext cx="1564238" cy="52254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dirty="0"/>
                <a:t>Annonce de l’AL </a:t>
              </a:r>
              <a:r>
                <a:rPr lang="fr-FR" sz="1400" dirty="0">
                  <a:solidFill>
                    <a:schemeClr val="tx1"/>
                  </a:solidFill>
                </a:rPr>
                <a:t>dominante</a:t>
              </a:r>
            </a:p>
          </p:txBody>
        </p:sp>
        <p:cxnSp>
          <p:nvCxnSpPr>
            <p:cNvPr id="23" name="Connecteur droit avec flèche 22"/>
            <p:cNvCxnSpPr>
              <a:cxnSpLocks/>
            </p:cNvCxnSpPr>
            <p:nvPr/>
          </p:nvCxnSpPr>
          <p:spPr>
            <a:xfrm>
              <a:off x="2031782" y="1575281"/>
              <a:ext cx="92475" cy="41287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040" name="Groupe 36"/>
          <p:cNvGrpSpPr>
            <a:grpSpLocks/>
          </p:cNvGrpSpPr>
          <p:nvPr/>
        </p:nvGrpSpPr>
        <p:grpSpPr bwMode="auto">
          <a:xfrm>
            <a:off x="5580062" y="2938463"/>
            <a:ext cx="3106736" cy="2128837"/>
            <a:chOff x="5176351" y="2498979"/>
            <a:chExt cx="3106440" cy="2130339"/>
          </a:xfrm>
        </p:grpSpPr>
        <p:sp>
          <p:nvSpPr>
            <p:cNvPr id="29" name="ZoneTexte 28"/>
            <p:cNvSpPr txBox="1"/>
            <p:nvPr/>
          </p:nvSpPr>
          <p:spPr>
            <a:xfrm>
              <a:off x="6839892" y="3139192"/>
              <a:ext cx="1442899" cy="73918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dirty="0"/>
                <a:t>Démarche progressive en </a:t>
              </a:r>
              <a:r>
                <a:rPr lang="fr-FR" sz="1400" b="1" dirty="0"/>
                <a:t>3 étapes</a:t>
              </a:r>
            </a:p>
          </p:txBody>
        </p:sp>
        <p:cxnSp>
          <p:nvCxnSpPr>
            <p:cNvPr id="31" name="Connecteur droit avec flèche 30"/>
            <p:cNvCxnSpPr>
              <a:cxnSpLocks/>
            </p:cNvCxnSpPr>
            <p:nvPr/>
          </p:nvCxnSpPr>
          <p:spPr>
            <a:xfrm flipH="1">
              <a:off x="5311275" y="3878378"/>
              <a:ext cx="1528617" cy="75094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/>
            <p:cNvCxnSpPr>
              <a:cxnSpLocks/>
            </p:cNvCxnSpPr>
            <p:nvPr/>
          </p:nvCxnSpPr>
          <p:spPr>
            <a:xfrm flipH="1">
              <a:off x="5176351" y="3579241"/>
              <a:ext cx="1639731" cy="20334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/>
            <p:cNvCxnSpPr>
              <a:cxnSpLocks/>
            </p:cNvCxnSpPr>
            <p:nvPr/>
          </p:nvCxnSpPr>
          <p:spPr>
            <a:xfrm flipH="1" flipV="1">
              <a:off x="5681128" y="2498979"/>
              <a:ext cx="1158764" cy="64021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041" name="Groupe 12"/>
          <p:cNvGrpSpPr>
            <a:grpSpLocks/>
          </p:cNvGrpSpPr>
          <p:nvPr/>
        </p:nvGrpSpPr>
        <p:grpSpPr bwMode="auto">
          <a:xfrm>
            <a:off x="5940424" y="4581525"/>
            <a:ext cx="2808039" cy="898327"/>
            <a:chOff x="6054349" y="1161201"/>
            <a:chExt cx="2298680" cy="898565"/>
          </a:xfrm>
        </p:grpSpPr>
        <p:sp>
          <p:nvSpPr>
            <p:cNvPr id="37" name="ZoneTexte 36"/>
            <p:cNvSpPr txBox="1"/>
            <p:nvPr/>
          </p:nvSpPr>
          <p:spPr>
            <a:xfrm>
              <a:off x="6896450" y="1751907"/>
              <a:ext cx="1456579" cy="30785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dirty="0"/>
                <a:t>Utilisation des TICE</a:t>
              </a:r>
              <a:endParaRPr lang="fr-FR" sz="1400" b="1" dirty="0"/>
            </a:p>
          </p:txBody>
        </p:sp>
        <p:cxnSp>
          <p:nvCxnSpPr>
            <p:cNvPr id="38" name="Connecteur droit avec flèche 37"/>
            <p:cNvCxnSpPr>
              <a:cxnSpLocks/>
            </p:cNvCxnSpPr>
            <p:nvPr/>
          </p:nvCxnSpPr>
          <p:spPr>
            <a:xfrm flipH="1" flipV="1">
              <a:off x="6054349" y="1161201"/>
              <a:ext cx="842101" cy="59070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oupe 9"/>
          <p:cNvGrpSpPr>
            <a:grpSpLocks/>
          </p:cNvGrpSpPr>
          <p:nvPr/>
        </p:nvGrpSpPr>
        <p:grpSpPr bwMode="auto">
          <a:xfrm>
            <a:off x="2505075" y="1073150"/>
            <a:ext cx="3808413" cy="5468938"/>
            <a:chOff x="2383632" y="993991"/>
            <a:chExt cx="3808647" cy="5468667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2018" t="2750" r="1912" b="4607"/>
            <a:stretch/>
          </p:blipFill>
          <p:spPr>
            <a:xfrm>
              <a:off x="2383632" y="993991"/>
              <a:ext cx="3808647" cy="27573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2038" t="4851" r="2722" b="4606"/>
            <a:stretch/>
          </p:blipFill>
          <p:spPr>
            <a:xfrm>
              <a:off x="2383632" y="3744993"/>
              <a:ext cx="3808647" cy="27176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46083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2400"/>
              <a:t>ENTRAINEMENT BAC ORAL</a:t>
            </a:r>
          </a:p>
        </p:txBody>
      </p:sp>
      <p:grpSp>
        <p:nvGrpSpPr>
          <p:cNvPr id="46084" name="Groupe 12"/>
          <p:cNvGrpSpPr>
            <a:grpSpLocks/>
          </p:cNvGrpSpPr>
          <p:nvPr/>
        </p:nvGrpSpPr>
        <p:grpSpPr bwMode="auto">
          <a:xfrm>
            <a:off x="52388" y="1412875"/>
            <a:ext cx="2805112" cy="2369483"/>
            <a:chOff x="6475057" y="1319777"/>
            <a:chExt cx="2359647" cy="1990955"/>
          </a:xfrm>
        </p:grpSpPr>
        <p:sp>
          <p:nvSpPr>
            <p:cNvPr id="7" name="ZoneTexte 6"/>
            <p:cNvSpPr txBox="1"/>
            <p:nvPr/>
          </p:nvSpPr>
          <p:spPr>
            <a:xfrm>
              <a:off x="6475057" y="2871097"/>
              <a:ext cx="1999090" cy="43963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 dirty="0"/>
                <a:t>Une </a:t>
              </a:r>
              <a:r>
                <a:rPr lang="fr-FR" sz="1400" b="1" dirty="0"/>
                <a:t>CO non guidée </a:t>
              </a:r>
              <a:r>
                <a:rPr lang="fr-FR" sz="1400" dirty="0"/>
                <a:t>en format BAC </a:t>
              </a:r>
            </a:p>
          </p:txBody>
        </p:sp>
        <p:cxnSp>
          <p:nvCxnSpPr>
            <p:cNvPr id="9" name="Connecteur droit avec flèche 8"/>
            <p:cNvCxnSpPr>
              <a:cxnSpLocks/>
            </p:cNvCxnSpPr>
            <p:nvPr/>
          </p:nvCxnSpPr>
          <p:spPr>
            <a:xfrm>
              <a:off x="8466134" y="2904444"/>
              <a:ext cx="368570" cy="7203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/>
            <p:cNvCxnSpPr>
              <a:cxnSpLocks/>
            </p:cNvCxnSpPr>
            <p:nvPr/>
          </p:nvCxnSpPr>
          <p:spPr>
            <a:xfrm>
              <a:off x="8434085" y="1319777"/>
              <a:ext cx="268415" cy="48420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6085" name="Groupe 12"/>
          <p:cNvGrpSpPr>
            <a:grpSpLocks/>
          </p:cNvGrpSpPr>
          <p:nvPr/>
        </p:nvGrpSpPr>
        <p:grpSpPr bwMode="auto">
          <a:xfrm>
            <a:off x="179388" y="4076700"/>
            <a:ext cx="3313112" cy="954564"/>
            <a:chOff x="192127" y="1197987"/>
            <a:chExt cx="3883324" cy="1406280"/>
          </a:xfrm>
        </p:grpSpPr>
        <p:sp>
          <p:nvSpPr>
            <p:cNvPr id="18" name="ZoneTexte 17"/>
            <p:cNvSpPr txBox="1"/>
            <p:nvPr/>
          </p:nvSpPr>
          <p:spPr>
            <a:xfrm>
              <a:off x="192127" y="1516055"/>
              <a:ext cx="2283104" cy="108821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 dirty="0"/>
                <a:t>Rappel de la problématique sur la notion majeure</a:t>
              </a:r>
            </a:p>
          </p:txBody>
        </p:sp>
        <p:cxnSp>
          <p:nvCxnSpPr>
            <p:cNvPr id="19" name="Connecteur droit avec flèche 18"/>
            <p:cNvCxnSpPr>
              <a:cxnSpLocks/>
            </p:cNvCxnSpPr>
            <p:nvPr/>
          </p:nvCxnSpPr>
          <p:spPr>
            <a:xfrm flipV="1">
              <a:off x="2555243" y="1197987"/>
              <a:ext cx="1520208" cy="31806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6086" name="Groupe 12"/>
          <p:cNvGrpSpPr>
            <a:grpSpLocks/>
          </p:cNvGrpSpPr>
          <p:nvPr/>
        </p:nvGrpSpPr>
        <p:grpSpPr bwMode="auto">
          <a:xfrm>
            <a:off x="179388" y="5122863"/>
            <a:ext cx="2678112" cy="1081564"/>
            <a:chOff x="192124" y="531474"/>
            <a:chExt cx="3139710" cy="1595173"/>
          </a:xfrm>
        </p:grpSpPr>
        <p:sp>
          <p:nvSpPr>
            <p:cNvPr id="22" name="ZoneTexte 21"/>
            <p:cNvSpPr txBox="1"/>
            <p:nvPr/>
          </p:nvSpPr>
          <p:spPr>
            <a:xfrm>
              <a:off x="192124" y="1037209"/>
              <a:ext cx="2363623" cy="108943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 dirty="0"/>
                <a:t>Synthèse de l’unité : problématisation de chaque leçon </a:t>
              </a:r>
            </a:p>
          </p:txBody>
        </p:sp>
        <p:cxnSp>
          <p:nvCxnSpPr>
            <p:cNvPr id="23" name="Connecteur droit avec flèche 22"/>
            <p:cNvCxnSpPr>
              <a:cxnSpLocks/>
            </p:cNvCxnSpPr>
            <p:nvPr/>
          </p:nvCxnSpPr>
          <p:spPr>
            <a:xfrm flipV="1">
              <a:off x="2555747" y="531474"/>
              <a:ext cx="776087" cy="50573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6087" name="Groupe 12"/>
          <p:cNvGrpSpPr>
            <a:grpSpLocks/>
          </p:cNvGrpSpPr>
          <p:nvPr/>
        </p:nvGrpSpPr>
        <p:grpSpPr bwMode="auto">
          <a:xfrm>
            <a:off x="5292725" y="5178425"/>
            <a:ext cx="3671888" cy="914400"/>
            <a:chOff x="-1316453" y="1036125"/>
            <a:chExt cx="3643095" cy="1348863"/>
          </a:xfrm>
        </p:grpSpPr>
        <p:sp>
          <p:nvSpPr>
            <p:cNvPr id="26" name="ZoneTexte 25"/>
            <p:cNvSpPr txBox="1"/>
            <p:nvPr/>
          </p:nvSpPr>
          <p:spPr>
            <a:xfrm>
              <a:off x="390903" y="1036125"/>
              <a:ext cx="1935739" cy="7718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 dirty="0"/>
                <a:t>Problématisation de la notion mineure</a:t>
              </a:r>
            </a:p>
          </p:txBody>
        </p:sp>
        <p:cxnSp>
          <p:nvCxnSpPr>
            <p:cNvPr id="27" name="Connecteur droit avec flèche 26"/>
            <p:cNvCxnSpPr>
              <a:cxnSpLocks/>
            </p:cNvCxnSpPr>
            <p:nvPr/>
          </p:nvCxnSpPr>
          <p:spPr>
            <a:xfrm flipH="1">
              <a:off x="-1316453" y="1807945"/>
              <a:ext cx="1707356" cy="57704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ZoneTexte 31"/>
          <p:cNvSpPr txBox="1"/>
          <p:nvPr/>
        </p:nvSpPr>
        <p:spPr bwMode="auto">
          <a:xfrm>
            <a:off x="52388" y="1412875"/>
            <a:ext cx="2328862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r-FR" sz="1400" dirty="0"/>
              <a:t>Une </a:t>
            </a:r>
            <a:r>
              <a:rPr lang="fr-FR" sz="1400" b="1" dirty="0"/>
              <a:t>CO guidée </a:t>
            </a:r>
            <a:r>
              <a:rPr lang="fr-FR" sz="1400" dirty="0"/>
              <a:t>avec consignes pour guider l’écoute en 3 étapes (progression du CECRL + consigne de restitution type BAC) </a:t>
            </a:r>
          </a:p>
        </p:txBody>
      </p:sp>
      <p:cxnSp>
        <p:nvCxnSpPr>
          <p:cNvPr id="39" name="Connecteur droit avec flèche 38"/>
          <p:cNvCxnSpPr>
            <a:cxnSpLocks/>
          </p:cNvCxnSpPr>
          <p:nvPr/>
        </p:nvCxnSpPr>
        <p:spPr bwMode="auto">
          <a:xfrm flipH="1">
            <a:off x="4572000" y="3073400"/>
            <a:ext cx="1914525" cy="4270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6090" name="Groupe 41"/>
          <p:cNvGrpSpPr>
            <a:grpSpLocks/>
          </p:cNvGrpSpPr>
          <p:nvPr/>
        </p:nvGrpSpPr>
        <p:grpSpPr bwMode="auto">
          <a:xfrm>
            <a:off x="3640138" y="1135015"/>
            <a:ext cx="5346700" cy="668339"/>
            <a:chOff x="3639355" y="1088448"/>
            <a:chExt cx="5347712" cy="668968"/>
          </a:xfrm>
        </p:grpSpPr>
        <p:grpSp>
          <p:nvGrpSpPr>
            <p:cNvPr id="46095" name="Groupe 12"/>
            <p:cNvGrpSpPr>
              <a:grpSpLocks/>
            </p:cNvGrpSpPr>
            <p:nvPr/>
          </p:nvGrpSpPr>
          <p:grpSpPr bwMode="auto">
            <a:xfrm>
              <a:off x="3639355" y="1088448"/>
              <a:ext cx="5347712" cy="611764"/>
              <a:chOff x="-3331612" y="-2058112"/>
              <a:chExt cx="6088721" cy="901756"/>
            </a:xfrm>
          </p:grpSpPr>
          <p:sp>
            <p:nvSpPr>
              <p:cNvPr id="35" name="ZoneTexte 34"/>
              <p:cNvSpPr txBox="1"/>
              <p:nvPr/>
            </p:nvSpPr>
            <p:spPr>
              <a:xfrm>
                <a:off x="-175167" y="-2058112"/>
                <a:ext cx="2932276" cy="771967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400" dirty="0"/>
                  <a:t>Renvois aux </a:t>
                </a:r>
                <a:r>
                  <a:rPr lang="fr-FR" sz="1400" b="1" dirty="0"/>
                  <a:t>fiches méthodologiques BAC</a:t>
                </a:r>
              </a:p>
            </p:txBody>
          </p:sp>
          <p:cxnSp>
            <p:nvCxnSpPr>
              <p:cNvPr id="36" name="Connecteur droit avec flèche 35"/>
              <p:cNvCxnSpPr>
                <a:cxnSpLocks/>
              </p:cNvCxnSpPr>
              <p:nvPr/>
            </p:nvCxnSpPr>
            <p:spPr>
              <a:xfrm flipH="1">
                <a:off x="-3331612" y="-2020636"/>
                <a:ext cx="3156445" cy="86428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1" name="Connecteur droit avec flèche 40"/>
            <p:cNvCxnSpPr/>
            <p:nvPr/>
          </p:nvCxnSpPr>
          <p:spPr>
            <a:xfrm flipH="1">
              <a:off x="5076314" y="1673199"/>
              <a:ext cx="1335341" cy="8421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6091" name="Groupe 12"/>
          <p:cNvGrpSpPr>
            <a:grpSpLocks/>
          </p:cNvGrpSpPr>
          <p:nvPr/>
        </p:nvGrpSpPr>
        <p:grpSpPr bwMode="auto">
          <a:xfrm>
            <a:off x="5791200" y="1889125"/>
            <a:ext cx="3352799" cy="1707495"/>
            <a:chOff x="-1150919" y="-2302639"/>
            <a:chExt cx="3773302" cy="2517842"/>
          </a:xfrm>
        </p:grpSpPr>
        <p:sp>
          <p:nvSpPr>
            <p:cNvPr id="55" name="ZoneTexte 54"/>
            <p:cNvSpPr txBox="1"/>
            <p:nvPr/>
          </p:nvSpPr>
          <p:spPr>
            <a:xfrm>
              <a:off x="-550621" y="-2302639"/>
              <a:ext cx="3173004" cy="77153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dirty="0"/>
                <a:t>Une </a:t>
              </a:r>
              <a:r>
                <a:rPr lang="fr-FR" sz="1400" b="1" dirty="0"/>
                <a:t>EOC guidée </a:t>
              </a:r>
              <a:r>
                <a:rPr lang="fr-FR" sz="1400" dirty="0"/>
                <a:t>avec visuel(s) d’appui</a:t>
              </a:r>
              <a:endParaRPr lang="fr-FR" sz="1400" b="1" dirty="0"/>
            </a:p>
          </p:txBody>
        </p:sp>
        <p:cxnSp>
          <p:nvCxnSpPr>
            <p:cNvPr id="56" name="Connecteur droit avec flèche 55"/>
            <p:cNvCxnSpPr>
              <a:cxnSpLocks/>
            </p:cNvCxnSpPr>
            <p:nvPr/>
          </p:nvCxnSpPr>
          <p:spPr>
            <a:xfrm flipH="1">
              <a:off x="-1150919" y="-2021731"/>
              <a:ext cx="71821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7" name="ZoneTexte 56"/>
            <p:cNvSpPr txBox="1"/>
            <p:nvPr/>
          </p:nvSpPr>
          <p:spPr>
            <a:xfrm>
              <a:off x="-379107" y="-556328"/>
              <a:ext cx="2931814" cy="77153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 dirty="0"/>
                <a:t>Une </a:t>
              </a:r>
              <a:r>
                <a:rPr lang="fr-FR" sz="1400" b="1" dirty="0"/>
                <a:t>EOC non guidée </a:t>
              </a:r>
              <a:r>
                <a:rPr lang="fr-FR" sz="1400" dirty="0"/>
                <a:t>en format BAC</a:t>
              </a:r>
              <a:endParaRPr lang="fr-FR" sz="14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EXEMPLES DE GRILLES D’ÉVALUATION DES CO BAC SUR LP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454" t="1212" r="1625" b="4267"/>
          <a:stretch/>
        </p:blipFill>
        <p:spPr>
          <a:xfrm>
            <a:off x="2700338" y="981075"/>
            <a:ext cx="4248150" cy="561657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5432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125538"/>
            <a:ext cx="8086725" cy="5327650"/>
          </a:xfrm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  <a:defRPr/>
            </a:pPr>
            <a:endParaRPr lang="fr-FR" altLang="fr-FR" sz="2000" dirty="0">
              <a:solidFill>
                <a:schemeClr val="hlink"/>
              </a:solidFill>
            </a:endParaRPr>
          </a:p>
          <a:p>
            <a:pPr marL="0" indent="0" algn="ctr">
              <a:lnSpc>
                <a:spcPct val="150000"/>
              </a:lnSpc>
              <a:buFontTx/>
              <a:buNone/>
              <a:defRPr/>
            </a:pPr>
            <a:r>
              <a:rPr lang="fr-FR" altLang="fr-FR" sz="2000" dirty="0">
                <a:solidFill>
                  <a:schemeClr val="hlink"/>
                </a:solidFill>
              </a:rPr>
              <a:t>Sous la direction de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fr-FR" altLang="fr-FR" sz="2000" dirty="0">
                <a:solidFill>
                  <a:schemeClr val="hlink"/>
                </a:solidFill>
              </a:rPr>
              <a:t>Anne CHAUVIGNÉ-DÍAZ (Agrégée d’espagnol,</a:t>
            </a:r>
            <a:r>
              <a:rPr lang="fr-FR" altLang="fr-FR" sz="2000" dirty="0" smtClean="0">
                <a:solidFill>
                  <a:schemeClr val="hlink"/>
                </a:solidFill>
              </a:rPr>
              <a:t> </a:t>
            </a:r>
            <a:br>
              <a:rPr lang="fr-FR" altLang="fr-FR" sz="2000" dirty="0" smtClean="0">
                <a:solidFill>
                  <a:schemeClr val="hlink"/>
                </a:solidFill>
              </a:rPr>
            </a:br>
            <a:r>
              <a:rPr lang="fr-FR" altLang="fr-FR" sz="2000" dirty="0" smtClean="0">
                <a:solidFill>
                  <a:schemeClr val="hlink"/>
                </a:solidFill>
              </a:rPr>
              <a:t>professeur </a:t>
            </a:r>
            <a:r>
              <a:rPr lang="fr-FR" altLang="fr-FR" sz="2000" dirty="0">
                <a:solidFill>
                  <a:schemeClr val="hlink"/>
                </a:solidFill>
              </a:rPr>
              <a:t>dans l’académie de Versailles)</a:t>
            </a:r>
          </a:p>
          <a:p>
            <a:pPr marL="0" indent="0">
              <a:lnSpc>
                <a:spcPct val="150000"/>
              </a:lnSpc>
              <a:buFontTx/>
              <a:buNone/>
              <a:defRPr/>
            </a:pPr>
            <a:endParaRPr lang="fr-FR" altLang="fr-FR" sz="2000" dirty="0">
              <a:solidFill>
                <a:schemeClr val="hlink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fr-FR" altLang="fr-FR" sz="2000" dirty="0">
                <a:solidFill>
                  <a:schemeClr val="hlink"/>
                </a:solidFill>
              </a:rPr>
              <a:t>Isabelle DELAFOND-RODRÍGUEZ (Agrégée d’espagnol, professeur dans l’académie de Paris)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fr-FR" altLang="fr-FR" sz="2000" dirty="0">
                <a:solidFill>
                  <a:schemeClr val="hlink"/>
                </a:solidFill>
              </a:rPr>
              <a:t>Manuel RUIZ (Agrégé d’espagnol,</a:t>
            </a:r>
            <a:r>
              <a:rPr lang="fr-FR" altLang="fr-FR" sz="2000" dirty="0" smtClean="0">
                <a:solidFill>
                  <a:schemeClr val="hlink"/>
                </a:solidFill>
              </a:rPr>
              <a:t> </a:t>
            </a:r>
            <a:br>
              <a:rPr lang="fr-FR" altLang="fr-FR" sz="2000" dirty="0" smtClean="0">
                <a:solidFill>
                  <a:schemeClr val="hlink"/>
                </a:solidFill>
              </a:rPr>
            </a:br>
            <a:r>
              <a:rPr lang="fr-FR" altLang="fr-FR" sz="2000" dirty="0" smtClean="0">
                <a:solidFill>
                  <a:schemeClr val="hlink"/>
                </a:solidFill>
              </a:rPr>
              <a:t>professeur </a:t>
            </a:r>
            <a:r>
              <a:rPr lang="fr-FR" altLang="fr-FR" sz="2000" dirty="0">
                <a:solidFill>
                  <a:schemeClr val="hlink"/>
                </a:solidFill>
              </a:rPr>
              <a:t>dans l’académie de Bordeaux)</a:t>
            </a:r>
          </a:p>
          <a:p>
            <a:pPr marL="0" indent="0">
              <a:lnSpc>
                <a:spcPct val="150000"/>
              </a:lnSpc>
              <a:buFontTx/>
              <a:buNone/>
              <a:defRPr/>
            </a:pPr>
            <a:endParaRPr lang="fr-FR" altLang="fr-FR" sz="2000" dirty="0">
              <a:solidFill>
                <a:schemeClr val="hlink"/>
              </a:solidFill>
            </a:endParaRPr>
          </a:p>
          <a:p>
            <a:pPr>
              <a:buFontTx/>
              <a:buNone/>
              <a:defRPr/>
            </a:pPr>
            <a:endParaRPr lang="fr-FR" altLang="fr-FR" sz="2400" dirty="0">
              <a:solidFill>
                <a:schemeClr val="hlink"/>
              </a:solidFill>
            </a:endParaRPr>
          </a:p>
        </p:txBody>
      </p:sp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2971800" y="228600"/>
            <a:ext cx="54864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fr-FR" sz="2400" dirty="0">
                <a:solidFill>
                  <a:schemeClr val="bg1"/>
                </a:solidFill>
                <a:latin typeface="+mn-lt"/>
              </a:rPr>
              <a:t>LES AUTEURS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Groupe 11"/>
          <p:cNvGrpSpPr>
            <a:grpSpLocks/>
          </p:cNvGrpSpPr>
          <p:nvPr/>
        </p:nvGrpSpPr>
        <p:grpSpPr bwMode="auto">
          <a:xfrm>
            <a:off x="2352675" y="1101725"/>
            <a:ext cx="3732213" cy="5280025"/>
            <a:chOff x="2352787" y="983311"/>
            <a:chExt cx="3732101" cy="5280366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1915" t="3333" r="2591" b="4850"/>
            <a:stretch/>
          </p:blipFill>
          <p:spPr>
            <a:xfrm>
              <a:off x="2352787" y="983311"/>
              <a:ext cx="3732101" cy="26941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1915" t="4851" r="2591" b="5900"/>
            <a:stretch/>
          </p:blipFill>
          <p:spPr>
            <a:xfrm>
              <a:off x="2352787" y="3645721"/>
              <a:ext cx="3732101" cy="26179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48131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2400"/>
              <a:t>ENTRAINEMENT BAC ÉCRIT</a:t>
            </a:r>
          </a:p>
        </p:txBody>
      </p:sp>
      <p:cxnSp>
        <p:nvCxnSpPr>
          <p:cNvPr id="6" name="Connecteur droit avec flèche 5"/>
          <p:cNvCxnSpPr>
            <a:cxnSpLocks/>
            <a:stCxn id="14" idx="3"/>
          </p:cNvCxnSpPr>
          <p:nvPr/>
        </p:nvCxnSpPr>
        <p:spPr bwMode="auto">
          <a:xfrm>
            <a:off x="1901825" y="4641523"/>
            <a:ext cx="654050" cy="7988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8133" name="Groupe 12"/>
          <p:cNvGrpSpPr>
            <a:grpSpLocks/>
          </p:cNvGrpSpPr>
          <p:nvPr/>
        </p:nvGrpSpPr>
        <p:grpSpPr bwMode="auto">
          <a:xfrm>
            <a:off x="250825" y="4037013"/>
            <a:ext cx="2305050" cy="866120"/>
            <a:chOff x="391123" y="529434"/>
            <a:chExt cx="2702298" cy="1279428"/>
          </a:xfrm>
        </p:grpSpPr>
        <p:sp>
          <p:nvSpPr>
            <p:cNvPr id="14" name="ZoneTexte 13"/>
            <p:cNvSpPr txBox="1"/>
            <p:nvPr/>
          </p:nvSpPr>
          <p:spPr>
            <a:xfrm>
              <a:off x="391123" y="1035964"/>
              <a:ext cx="1935530" cy="77289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 dirty="0"/>
                <a:t>Consignes type BAC</a:t>
              </a:r>
            </a:p>
          </p:txBody>
        </p:sp>
        <p:cxnSp>
          <p:nvCxnSpPr>
            <p:cNvPr id="15" name="Connecteur droit avec flèche 14"/>
            <p:cNvCxnSpPr>
              <a:cxnSpLocks/>
              <a:stCxn id="14" idx="3"/>
            </p:cNvCxnSpPr>
            <p:nvPr/>
          </p:nvCxnSpPr>
          <p:spPr>
            <a:xfrm flipV="1">
              <a:off x="2326653" y="529434"/>
              <a:ext cx="766768" cy="89297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8134" name="Groupe 12"/>
          <p:cNvGrpSpPr>
            <a:grpSpLocks/>
          </p:cNvGrpSpPr>
          <p:nvPr/>
        </p:nvGrpSpPr>
        <p:grpSpPr bwMode="auto">
          <a:xfrm>
            <a:off x="5364163" y="4632325"/>
            <a:ext cx="3538537" cy="1384995"/>
            <a:chOff x="-1220085" y="-172539"/>
            <a:chExt cx="4027113" cy="2042088"/>
          </a:xfrm>
        </p:grpSpPr>
        <p:sp>
          <p:nvSpPr>
            <p:cNvPr id="19" name="ZoneTexte 18"/>
            <p:cNvSpPr txBox="1"/>
            <p:nvPr/>
          </p:nvSpPr>
          <p:spPr>
            <a:xfrm>
              <a:off x="588412" y="-172539"/>
              <a:ext cx="2218616" cy="204208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 b="1" dirty="0"/>
                <a:t>Conseils méthodologiques </a:t>
              </a:r>
              <a:r>
                <a:rPr lang="fr-FR" sz="1400" dirty="0"/>
                <a:t>pour le travail en autonomie</a:t>
              </a:r>
            </a:p>
            <a:p>
              <a:pPr>
                <a:defRPr/>
              </a:pPr>
              <a:r>
                <a:rPr lang="fr-FR" sz="1400" dirty="0"/>
                <a:t>(épreuves de CE et EE)</a:t>
              </a:r>
            </a:p>
          </p:txBody>
        </p:sp>
        <p:cxnSp>
          <p:nvCxnSpPr>
            <p:cNvPr id="20" name="Connecteur droit avec flèche 19"/>
            <p:cNvCxnSpPr>
              <a:cxnSpLocks/>
            </p:cNvCxnSpPr>
            <p:nvPr/>
          </p:nvCxnSpPr>
          <p:spPr>
            <a:xfrm flipH="1">
              <a:off x="-1220085" y="162177"/>
              <a:ext cx="1797657" cy="82391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8135" name="Groupe 21"/>
          <p:cNvGrpSpPr>
            <a:grpSpLocks/>
          </p:cNvGrpSpPr>
          <p:nvPr/>
        </p:nvGrpSpPr>
        <p:grpSpPr bwMode="auto">
          <a:xfrm>
            <a:off x="250825" y="1903413"/>
            <a:ext cx="4392613" cy="2038350"/>
            <a:chOff x="250825" y="1903413"/>
            <a:chExt cx="4393183" cy="2037578"/>
          </a:xfrm>
        </p:grpSpPr>
        <p:grpSp>
          <p:nvGrpSpPr>
            <p:cNvPr id="48141" name="Groupe 12"/>
            <p:cNvGrpSpPr>
              <a:grpSpLocks/>
            </p:cNvGrpSpPr>
            <p:nvPr/>
          </p:nvGrpSpPr>
          <p:grpSpPr bwMode="auto">
            <a:xfrm>
              <a:off x="250825" y="1903413"/>
              <a:ext cx="2305349" cy="738384"/>
              <a:chOff x="391123" y="1036125"/>
              <a:chExt cx="2702765" cy="1089191"/>
            </a:xfrm>
          </p:grpSpPr>
          <p:sp>
            <p:nvSpPr>
              <p:cNvPr id="8" name="ZoneTexte 7"/>
              <p:cNvSpPr txBox="1"/>
              <p:nvPr/>
            </p:nvSpPr>
            <p:spPr>
              <a:xfrm>
                <a:off x="391123" y="1036125"/>
                <a:ext cx="1935865" cy="1089191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400" dirty="0"/>
                  <a:t>Documents supports format BAC</a:t>
                </a:r>
              </a:p>
            </p:txBody>
          </p:sp>
          <p:cxnSp>
            <p:nvCxnSpPr>
              <p:cNvPr id="9" name="Connecteur droit avec flèche 8"/>
              <p:cNvCxnSpPr>
                <a:cxnSpLocks/>
              </p:cNvCxnSpPr>
              <p:nvPr/>
            </p:nvCxnSpPr>
            <p:spPr>
              <a:xfrm>
                <a:off x="2326988" y="1036125"/>
                <a:ext cx="76690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5" name="Connecteur droit avec flèche 4"/>
            <p:cNvCxnSpPr>
              <a:cxnSpLocks/>
            </p:cNvCxnSpPr>
            <p:nvPr/>
          </p:nvCxnSpPr>
          <p:spPr>
            <a:xfrm>
              <a:off x="1902039" y="2349331"/>
              <a:ext cx="2741969" cy="412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/>
            <p:cNvCxnSpPr>
              <a:cxnSpLocks/>
            </p:cNvCxnSpPr>
            <p:nvPr/>
          </p:nvCxnSpPr>
          <p:spPr>
            <a:xfrm>
              <a:off x="1887750" y="2706384"/>
              <a:ext cx="2330752" cy="123460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136" name="Groupe 31"/>
          <p:cNvGrpSpPr>
            <a:grpSpLocks/>
          </p:cNvGrpSpPr>
          <p:nvPr/>
        </p:nvGrpSpPr>
        <p:grpSpPr bwMode="auto">
          <a:xfrm>
            <a:off x="3203575" y="3449638"/>
            <a:ext cx="5951538" cy="2139950"/>
            <a:chOff x="3036058" y="1088450"/>
            <a:chExt cx="5951009" cy="2139181"/>
          </a:xfrm>
        </p:grpSpPr>
        <p:grpSp>
          <p:nvGrpSpPr>
            <p:cNvPr id="48137" name="Groupe 12"/>
            <p:cNvGrpSpPr>
              <a:grpSpLocks/>
            </p:cNvGrpSpPr>
            <p:nvPr/>
          </p:nvGrpSpPr>
          <p:grpSpPr bwMode="auto">
            <a:xfrm>
              <a:off x="3036058" y="1088450"/>
              <a:ext cx="5951009" cy="760139"/>
              <a:chOff x="-4018505" y="-2058112"/>
              <a:chExt cx="6775614" cy="1120466"/>
            </a:xfrm>
          </p:grpSpPr>
          <p:sp>
            <p:nvSpPr>
              <p:cNvPr id="35" name="ZoneTexte 34"/>
              <p:cNvSpPr txBox="1"/>
              <p:nvPr/>
            </p:nvSpPr>
            <p:spPr>
              <a:xfrm>
                <a:off x="-176159" y="-2058112"/>
                <a:ext cx="2933268" cy="770964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400" dirty="0"/>
                  <a:t>Renvois aux </a:t>
                </a:r>
                <a:r>
                  <a:rPr lang="fr-FR" sz="1400" b="1" dirty="0"/>
                  <a:t>fiches méthodologiques BAC</a:t>
                </a:r>
              </a:p>
            </p:txBody>
          </p:sp>
          <p:cxnSp>
            <p:nvCxnSpPr>
              <p:cNvPr id="36" name="Connecteur droit avec flèche 35"/>
              <p:cNvCxnSpPr>
                <a:cxnSpLocks/>
              </p:cNvCxnSpPr>
              <p:nvPr/>
            </p:nvCxnSpPr>
            <p:spPr>
              <a:xfrm flipH="1">
                <a:off x="-4018505" y="-2020685"/>
                <a:ext cx="3842346" cy="108303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34" name="Connecteur droit avec flèche 33"/>
            <p:cNvCxnSpPr>
              <a:cxnSpLocks/>
            </p:cNvCxnSpPr>
            <p:nvPr/>
          </p:nvCxnSpPr>
          <p:spPr>
            <a:xfrm flipH="1">
              <a:off x="3105902" y="1672440"/>
              <a:ext cx="3304881" cy="15551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e 20"/>
          <p:cNvGrpSpPr>
            <a:grpSpLocks/>
          </p:cNvGrpSpPr>
          <p:nvPr/>
        </p:nvGrpSpPr>
        <p:grpSpPr bwMode="auto">
          <a:xfrm>
            <a:off x="2266950" y="1090613"/>
            <a:ext cx="3754438" cy="5221287"/>
            <a:chOff x="2266950" y="1090017"/>
            <a:chExt cx="3754734" cy="5221881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1915" t="4851" r="1915" b="8000"/>
            <a:stretch/>
          </p:blipFill>
          <p:spPr>
            <a:xfrm>
              <a:off x="2266950" y="1090017"/>
              <a:ext cx="3745208" cy="25482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3431" t="4851" r="1920" b="4851"/>
            <a:stretch/>
          </p:blipFill>
          <p:spPr>
            <a:xfrm>
              <a:off x="2271713" y="3625542"/>
              <a:ext cx="3749971" cy="26863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sz="2400" dirty="0">
                <a:latin typeface="+mn-lt"/>
              </a:rPr>
              <a:t>DOSSIER LELE PARTIE 1</a:t>
            </a:r>
          </a:p>
        </p:txBody>
      </p:sp>
      <p:cxnSp>
        <p:nvCxnSpPr>
          <p:cNvPr id="16" name="Connecteur droit avec flèche 15"/>
          <p:cNvCxnSpPr>
            <a:cxnSpLocks/>
            <a:stCxn id="13" idx="3"/>
          </p:cNvCxnSpPr>
          <p:nvPr/>
        </p:nvCxnSpPr>
        <p:spPr>
          <a:xfrm flipV="1">
            <a:off x="2117725" y="4492627"/>
            <a:ext cx="2814638" cy="2425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181" name="Groupe 12"/>
          <p:cNvGrpSpPr>
            <a:grpSpLocks/>
          </p:cNvGrpSpPr>
          <p:nvPr/>
        </p:nvGrpSpPr>
        <p:grpSpPr bwMode="auto">
          <a:xfrm>
            <a:off x="168275" y="1898650"/>
            <a:ext cx="2347913" cy="738664"/>
            <a:chOff x="588057" y="-172539"/>
            <a:chExt cx="2671331" cy="1087835"/>
          </a:xfrm>
        </p:grpSpPr>
        <p:sp>
          <p:nvSpPr>
            <p:cNvPr id="19" name="ZoneTexte 18"/>
            <p:cNvSpPr txBox="1"/>
            <p:nvPr/>
          </p:nvSpPr>
          <p:spPr>
            <a:xfrm>
              <a:off x="588057" y="-172539"/>
              <a:ext cx="2217981" cy="108783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 dirty="0"/>
                <a:t>Mise en contexte du dossier (mouvement littéraire, etc.)</a:t>
              </a:r>
            </a:p>
          </p:txBody>
        </p:sp>
        <p:cxnSp>
          <p:nvCxnSpPr>
            <p:cNvPr id="20" name="Connecteur droit avec flèche 19"/>
            <p:cNvCxnSpPr>
              <a:cxnSpLocks/>
            </p:cNvCxnSpPr>
            <p:nvPr/>
          </p:nvCxnSpPr>
          <p:spPr>
            <a:xfrm flipV="1">
              <a:off x="2798813" y="-172539"/>
              <a:ext cx="460575" cy="4909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0182" name="Groupe 25"/>
          <p:cNvGrpSpPr>
            <a:grpSpLocks/>
          </p:cNvGrpSpPr>
          <p:nvPr/>
        </p:nvGrpSpPr>
        <p:grpSpPr bwMode="auto">
          <a:xfrm>
            <a:off x="5434013" y="1857375"/>
            <a:ext cx="3395662" cy="1149827"/>
            <a:chOff x="5434161" y="1857375"/>
            <a:chExt cx="3395812" cy="1150508"/>
          </a:xfrm>
        </p:grpSpPr>
        <p:sp>
          <p:nvSpPr>
            <p:cNvPr id="7" name="ZoneTexte 6"/>
            <p:cNvSpPr txBox="1"/>
            <p:nvPr/>
          </p:nvSpPr>
          <p:spPr bwMode="auto">
            <a:xfrm>
              <a:off x="6880437" y="2268781"/>
              <a:ext cx="1949536" cy="73910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 dirty="0"/>
                <a:t>Présentation de l’auteur ou des auteurs</a:t>
              </a:r>
            </a:p>
          </p:txBody>
        </p:sp>
        <p:cxnSp>
          <p:nvCxnSpPr>
            <p:cNvPr id="8" name="Connecteur droit avec flèche 7"/>
            <p:cNvCxnSpPr>
              <a:cxnSpLocks/>
            </p:cNvCxnSpPr>
            <p:nvPr/>
          </p:nvCxnSpPr>
          <p:spPr bwMode="auto">
            <a:xfrm flipH="1" flipV="1">
              <a:off x="5715160" y="1857375"/>
              <a:ext cx="1165276" cy="41140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/>
            <p:cNvCxnSpPr>
              <a:cxnSpLocks/>
            </p:cNvCxnSpPr>
            <p:nvPr/>
          </p:nvCxnSpPr>
          <p:spPr>
            <a:xfrm flipH="1" flipV="1">
              <a:off x="5434161" y="2681776"/>
              <a:ext cx="1446276" cy="32610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0183" name="Groupe 45061"/>
          <p:cNvGrpSpPr>
            <a:grpSpLocks/>
          </p:cNvGrpSpPr>
          <p:nvPr/>
        </p:nvGrpSpPr>
        <p:grpSpPr bwMode="auto">
          <a:xfrm>
            <a:off x="168275" y="4030663"/>
            <a:ext cx="3898900" cy="1123862"/>
            <a:chOff x="168488" y="4030894"/>
            <a:chExt cx="3899456" cy="1073127"/>
          </a:xfrm>
        </p:grpSpPr>
        <p:grpSp>
          <p:nvGrpSpPr>
            <p:cNvPr id="50184" name="Groupe 12"/>
            <p:cNvGrpSpPr>
              <a:grpSpLocks/>
            </p:cNvGrpSpPr>
            <p:nvPr/>
          </p:nvGrpSpPr>
          <p:grpSpPr bwMode="auto">
            <a:xfrm>
              <a:off x="168488" y="4030894"/>
              <a:ext cx="2348248" cy="934361"/>
              <a:chOff x="588057" y="-777787"/>
              <a:chExt cx="2671956" cy="1375514"/>
            </a:xfrm>
          </p:grpSpPr>
          <p:sp>
            <p:nvSpPr>
              <p:cNvPr id="13" name="ZoneTexte 12"/>
              <p:cNvSpPr txBox="1"/>
              <p:nvPr/>
            </p:nvSpPr>
            <p:spPr>
              <a:xfrm>
                <a:off x="588057" y="-172511"/>
                <a:ext cx="2218500" cy="770238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400" dirty="0"/>
                  <a:t>Documents supports et consignes</a:t>
                </a:r>
              </a:p>
            </p:txBody>
          </p:sp>
          <p:cxnSp>
            <p:nvCxnSpPr>
              <p:cNvPr id="14" name="Connecteur droit avec flèche 13"/>
              <p:cNvCxnSpPr>
                <a:cxnSpLocks/>
              </p:cNvCxnSpPr>
              <p:nvPr/>
            </p:nvCxnSpPr>
            <p:spPr>
              <a:xfrm flipV="1">
                <a:off x="2799330" y="-777787"/>
                <a:ext cx="460683" cy="65435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5058" name="Connecteur droit avec flèche 45057"/>
            <p:cNvCxnSpPr>
              <a:cxnSpLocks/>
            </p:cNvCxnSpPr>
            <p:nvPr/>
          </p:nvCxnSpPr>
          <p:spPr>
            <a:xfrm>
              <a:off x="2118216" y="4965255"/>
              <a:ext cx="1949728" cy="1387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e 7"/>
          <p:cNvGrpSpPr>
            <a:grpSpLocks/>
          </p:cNvGrpSpPr>
          <p:nvPr/>
        </p:nvGrpSpPr>
        <p:grpSpPr bwMode="auto">
          <a:xfrm>
            <a:off x="2882900" y="1100138"/>
            <a:ext cx="3889375" cy="5481637"/>
            <a:chOff x="466181" y="1044244"/>
            <a:chExt cx="3889795" cy="5481100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1915" t="4851" r="2608" b="4851"/>
            <a:stretch/>
          </p:blipFill>
          <p:spPr>
            <a:xfrm>
              <a:off x="466181" y="1044244"/>
              <a:ext cx="3889795" cy="27619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2717" t="4851" r="2622" b="5900"/>
            <a:stretch/>
          </p:blipFill>
          <p:spPr>
            <a:xfrm>
              <a:off x="488408" y="3788762"/>
              <a:ext cx="3867568" cy="27365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sz="2400" dirty="0">
                <a:latin typeface="+mn-lt"/>
              </a:rPr>
              <a:t>DOSSIER LELE PARTIE 2</a:t>
            </a:r>
          </a:p>
        </p:txBody>
      </p:sp>
      <p:grpSp>
        <p:nvGrpSpPr>
          <p:cNvPr id="51204" name="Groupe 12"/>
          <p:cNvGrpSpPr>
            <a:grpSpLocks/>
          </p:cNvGrpSpPr>
          <p:nvPr/>
        </p:nvGrpSpPr>
        <p:grpSpPr bwMode="auto">
          <a:xfrm>
            <a:off x="431800" y="3613150"/>
            <a:ext cx="2627313" cy="738664"/>
            <a:chOff x="587011" y="-172539"/>
            <a:chExt cx="2992975" cy="1089498"/>
          </a:xfrm>
        </p:grpSpPr>
        <p:sp>
          <p:nvSpPr>
            <p:cNvPr id="9" name="ZoneTexte 8"/>
            <p:cNvSpPr txBox="1"/>
            <p:nvPr/>
          </p:nvSpPr>
          <p:spPr>
            <a:xfrm>
              <a:off x="587011" y="-172539"/>
              <a:ext cx="2220769" cy="108949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 dirty="0"/>
                <a:t>Consignes </a:t>
              </a:r>
              <a:r>
                <a:rPr lang="fr-FR" sz="1400" dirty="0">
                  <a:solidFill>
                    <a:schemeClr val="tx1"/>
                  </a:solidFill>
                </a:rPr>
                <a:t>de</a:t>
              </a:r>
              <a:r>
                <a:rPr lang="fr-FR" sz="1400" dirty="0"/>
                <a:t> synthèse sur le dossier</a:t>
              </a:r>
            </a:p>
          </p:txBody>
        </p:sp>
        <p:cxnSp>
          <p:nvCxnSpPr>
            <p:cNvPr id="10" name="Connecteur droit avec flèche 9"/>
            <p:cNvCxnSpPr>
              <a:cxnSpLocks/>
            </p:cNvCxnSpPr>
            <p:nvPr/>
          </p:nvCxnSpPr>
          <p:spPr>
            <a:xfrm flipV="1">
              <a:off x="2807780" y="586108"/>
              <a:ext cx="772206" cy="33085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1205" name="Groupe 12"/>
          <p:cNvGrpSpPr>
            <a:grpSpLocks/>
          </p:cNvGrpSpPr>
          <p:nvPr/>
        </p:nvGrpSpPr>
        <p:grpSpPr bwMode="auto">
          <a:xfrm>
            <a:off x="481013" y="4635500"/>
            <a:ext cx="2578100" cy="954107"/>
            <a:chOff x="587615" y="-119091"/>
            <a:chExt cx="2935560" cy="1407191"/>
          </a:xfrm>
        </p:grpSpPr>
        <p:sp>
          <p:nvSpPr>
            <p:cNvPr id="12" name="ZoneTexte 11"/>
            <p:cNvSpPr txBox="1"/>
            <p:nvPr/>
          </p:nvSpPr>
          <p:spPr>
            <a:xfrm>
              <a:off x="587615" y="-119091"/>
              <a:ext cx="2219746" cy="140719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 dirty="0"/>
                <a:t>Proposition d’entrainement à l’EE dans une optique actionnelle</a:t>
              </a:r>
            </a:p>
          </p:txBody>
        </p:sp>
        <p:cxnSp>
          <p:nvCxnSpPr>
            <p:cNvPr id="13" name="Connecteur droit avec flèche 12"/>
            <p:cNvCxnSpPr>
              <a:cxnSpLocks/>
            </p:cNvCxnSpPr>
            <p:nvPr/>
          </p:nvCxnSpPr>
          <p:spPr>
            <a:xfrm>
              <a:off x="2785670" y="-119091"/>
              <a:ext cx="73750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1206" name="Groupe 12"/>
          <p:cNvGrpSpPr>
            <a:grpSpLocks/>
          </p:cNvGrpSpPr>
          <p:nvPr/>
        </p:nvGrpSpPr>
        <p:grpSpPr bwMode="auto">
          <a:xfrm>
            <a:off x="5508625" y="5211763"/>
            <a:ext cx="3397250" cy="954107"/>
            <a:chOff x="-847511" y="-203568"/>
            <a:chExt cx="3867278" cy="1404782"/>
          </a:xfrm>
        </p:grpSpPr>
        <p:sp>
          <p:nvSpPr>
            <p:cNvPr id="16" name="ZoneTexte 15"/>
            <p:cNvSpPr txBox="1"/>
            <p:nvPr/>
          </p:nvSpPr>
          <p:spPr>
            <a:xfrm>
              <a:off x="1013842" y="-203568"/>
              <a:ext cx="2005925" cy="140478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 dirty="0"/>
                <a:t>Pistes d’élargissement du dossier (TICE, vidéo, etc.)</a:t>
              </a:r>
            </a:p>
          </p:txBody>
        </p:sp>
        <p:cxnSp>
          <p:nvCxnSpPr>
            <p:cNvPr id="17" name="Connecteur droit avec flèche 16"/>
            <p:cNvCxnSpPr>
              <a:cxnSpLocks/>
            </p:cNvCxnSpPr>
            <p:nvPr/>
          </p:nvCxnSpPr>
          <p:spPr>
            <a:xfrm flipH="1">
              <a:off x="-847511" y="-203568"/>
              <a:ext cx="1861353" cy="23607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1207" name="Groupe 17"/>
          <p:cNvGrpSpPr>
            <a:grpSpLocks/>
          </p:cNvGrpSpPr>
          <p:nvPr/>
        </p:nvGrpSpPr>
        <p:grpSpPr bwMode="auto">
          <a:xfrm>
            <a:off x="323850" y="1804989"/>
            <a:ext cx="2952750" cy="1335980"/>
            <a:chOff x="168488" y="4347316"/>
            <a:chExt cx="2952328" cy="1335702"/>
          </a:xfrm>
        </p:grpSpPr>
        <p:grpSp>
          <p:nvGrpSpPr>
            <p:cNvPr id="51208" name="Groupe 12"/>
            <p:cNvGrpSpPr>
              <a:grpSpLocks/>
            </p:cNvGrpSpPr>
            <p:nvPr/>
          </p:nvGrpSpPr>
          <p:grpSpPr bwMode="auto">
            <a:xfrm>
              <a:off x="168488" y="4347316"/>
              <a:ext cx="2952328" cy="618341"/>
              <a:chOff x="588057" y="-311968"/>
              <a:chExt cx="3359309" cy="910286"/>
            </a:xfrm>
          </p:grpSpPr>
          <p:sp>
            <p:nvSpPr>
              <p:cNvPr id="21" name="ZoneTexte 20"/>
              <p:cNvSpPr txBox="1"/>
              <p:nvPr/>
            </p:nvSpPr>
            <p:spPr>
              <a:xfrm>
                <a:off x="588057" y="-171776"/>
                <a:ext cx="2217866" cy="770094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400" dirty="0"/>
                  <a:t>Documents supports et consignes</a:t>
                </a:r>
              </a:p>
            </p:txBody>
          </p:sp>
          <p:cxnSp>
            <p:nvCxnSpPr>
              <p:cNvPr id="22" name="Connecteur droit avec flèche 21"/>
              <p:cNvCxnSpPr>
                <a:cxnSpLocks/>
              </p:cNvCxnSpPr>
              <p:nvPr/>
            </p:nvCxnSpPr>
            <p:spPr>
              <a:xfrm flipV="1">
                <a:off x="2798699" y="-311968"/>
                <a:ext cx="1148667" cy="18925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Connecteur droit avec flèche 19"/>
            <p:cNvCxnSpPr>
              <a:cxnSpLocks/>
            </p:cNvCxnSpPr>
            <p:nvPr/>
          </p:nvCxnSpPr>
          <p:spPr>
            <a:xfrm>
              <a:off x="2111310" y="4965657"/>
              <a:ext cx="864766" cy="7173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re 1"/>
          <p:cNvSpPr>
            <a:spLocks noGrp="1"/>
          </p:cNvSpPr>
          <p:nvPr>
            <p:ph type="title"/>
          </p:nvPr>
        </p:nvSpPr>
        <p:spPr>
          <a:xfrm>
            <a:off x="2916238" y="188913"/>
            <a:ext cx="5486400" cy="563562"/>
          </a:xfrm>
        </p:spPr>
        <p:txBody>
          <a:bodyPr/>
          <a:lstStyle/>
          <a:p>
            <a:r>
              <a:rPr lang="fr-FR" altLang="fr-FR" sz="2400" b="1" i="1">
                <a:solidFill>
                  <a:schemeClr val="hlink"/>
                </a:solidFill>
              </a:rPr>
              <a:t/>
            </a:r>
            <a:br>
              <a:rPr lang="fr-FR" altLang="fr-FR" sz="2400" b="1" i="1">
                <a:solidFill>
                  <a:schemeClr val="hlink"/>
                </a:solidFill>
              </a:rPr>
            </a:br>
            <a:r>
              <a:rPr lang="fr-FR" altLang="fr-FR" sz="2000" b="1"/>
              <a:t>BUENA ONDA </a:t>
            </a:r>
            <a:r>
              <a:rPr lang="fr-FR" altLang="fr-FR" sz="2000"/>
              <a:t>vous propose…</a:t>
            </a:r>
            <a:br>
              <a:rPr lang="fr-FR" altLang="fr-FR" sz="2000"/>
            </a:br>
            <a:endParaRPr lang="fr-FR" altLang="fr-FR" sz="2000">
              <a:latin typeface="Arial" panose="020B0604020202020204" pitchFamily="34" charset="0"/>
            </a:endParaRPr>
          </a:p>
        </p:txBody>
      </p:sp>
      <p:sp>
        <p:nvSpPr>
          <p:cNvPr id="21507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179512" y="1196752"/>
            <a:ext cx="8856983" cy="5616575"/>
          </a:xfrm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indent="-6096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fr-FR" altLang="fr-FR" sz="1600" dirty="0">
                <a:solidFill>
                  <a:srgbClr val="595959"/>
                </a:solidFill>
                <a:cs typeface="Arial" panose="020B0604020202020204" pitchFamily="34" charset="0"/>
              </a:rPr>
              <a:t>… une </a:t>
            </a:r>
            <a:r>
              <a:rPr lang="fr-FR" altLang="fr-FR" sz="1600" b="1" dirty="0">
                <a:solidFill>
                  <a:srgbClr val="595959"/>
                </a:solidFill>
                <a:cs typeface="Arial" panose="020B0604020202020204" pitchFamily="34" charset="0"/>
              </a:rPr>
              <a:t>progression</a:t>
            </a:r>
            <a:r>
              <a:rPr lang="fr-FR" altLang="fr-FR" sz="1600" dirty="0">
                <a:solidFill>
                  <a:srgbClr val="595959"/>
                </a:solidFill>
                <a:cs typeface="Arial" panose="020B0604020202020204" pitchFamily="34" charset="0"/>
              </a:rPr>
              <a:t> conforme aux niveaux de référence du CECRL </a:t>
            </a:r>
            <a:r>
              <a:rPr lang="fr-FR" altLang="fr-FR" sz="1600" b="1" dirty="0">
                <a:solidFill>
                  <a:srgbClr val="595959"/>
                </a:solidFill>
                <a:cs typeface="Arial" panose="020B0604020202020204" pitchFamily="34" charset="0"/>
              </a:rPr>
              <a:t>de A2+ à B2 </a:t>
            </a:r>
            <a:r>
              <a:rPr lang="fr-FR" altLang="fr-FR" sz="1600" dirty="0">
                <a:solidFill>
                  <a:srgbClr val="595959"/>
                </a:solidFill>
                <a:cs typeface="Arial" panose="020B0604020202020204" pitchFamily="34" charset="0"/>
              </a:rPr>
              <a:t>;</a:t>
            </a:r>
            <a:endParaRPr lang="fr-FR" altLang="fr-FR" sz="1600" b="1" dirty="0">
              <a:solidFill>
                <a:srgbClr val="595959"/>
              </a:solidFill>
              <a:cs typeface="Arial" panose="020B0604020202020204" pitchFamily="34" charset="0"/>
            </a:endParaRPr>
          </a:p>
          <a:p>
            <a:pPr marL="609600" indent="-6096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fr-FR" altLang="fr-FR" sz="1600" dirty="0">
                <a:solidFill>
                  <a:srgbClr val="595959"/>
                </a:solidFill>
                <a:cs typeface="Arial" panose="020B0604020202020204" pitchFamily="34" charset="0"/>
              </a:rPr>
              <a:t>… un </a:t>
            </a:r>
            <a:r>
              <a:rPr lang="fr-FR" altLang="fr-FR" sz="1600" b="1" dirty="0">
                <a:solidFill>
                  <a:srgbClr val="595959"/>
                </a:solidFill>
                <a:cs typeface="Arial" panose="020B0604020202020204" pitchFamily="34" charset="0"/>
              </a:rPr>
              <a:t>entrainement et une évaluation équilibrés et méthodiques</a:t>
            </a:r>
            <a:r>
              <a:rPr lang="fr-FR" altLang="fr-FR" sz="1600" b="1" dirty="0" smtClean="0">
                <a:solidFill>
                  <a:srgbClr val="595959"/>
                </a:solidFill>
                <a:cs typeface="Arial" panose="020B0604020202020204" pitchFamily="34" charset="0"/>
              </a:rPr>
              <a:t> </a:t>
            </a:r>
          </a:p>
          <a:p>
            <a:pPr marL="609600" indent="-609600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fr-FR" altLang="fr-FR" sz="1600" b="1" dirty="0" smtClean="0">
                <a:solidFill>
                  <a:srgbClr val="595959"/>
                </a:solidFill>
                <a:cs typeface="Arial" panose="020B0604020202020204" pitchFamily="34" charset="0"/>
              </a:rPr>
              <a:t>	</a:t>
            </a:r>
            <a:r>
              <a:rPr lang="fr-FR" altLang="fr-FR" sz="1600" dirty="0" smtClean="0">
                <a:solidFill>
                  <a:srgbClr val="595959"/>
                </a:solidFill>
                <a:cs typeface="Arial" panose="020B0604020202020204" pitchFamily="34" charset="0"/>
              </a:rPr>
              <a:t>pour </a:t>
            </a:r>
            <a:r>
              <a:rPr lang="fr-FR" altLang="fr-FR" sz="1600" dirty="0">
                <a:solidFill>
                  <a:srgbClr val="595959"/>
                </a:solidFill>
                <a:cs typeface="Arial" panose="020B0604020202020204" pitchFamily="34" charset="0"/>
              </a:rPr>
              <a:t>les 5 activités langagières en </a:t>
            </a:r>
            <a:r>
              <a:rPr lang="fr-FR" altLang="fr-FR" sz="1600" b="1" dirty="0">
                <a:solidFill>
                  <a:srgbClr val="595959"/>
                </a:solidFill>
                <a:cs typeface="Arial" panose="020B0604020202020204" pitchFamily="34" charset="0"/>
              </a:rPr>
              <a:t>préparation</a:t>
            </a:r>
            <a:r>
              <a:rPr lang="fr-FR" altLang="fr-FR" sz="1600" dirty="0">
                <a:solidFill>
                  <a:srgbClr val="595959"/>
                </a:solidFill>
                <a:cs typeface="Arial" panose="020B0604020202020204" pitchFamily="34" charset="0"/>
              </a:rPr>
              <a:t> </a:t>
            </a:r>
            <a:r>
              <a:rPr lang="fr-FR" altLang="fr-FR" sz="1600" b="1" dirty="0">
                <a:solidFill>
                  <a:srgbClr val="595959"/>
                </a:solidFill>
                <a:cs typeface="Arial" panose="020B0604020202020204" pitchFamily="34" charset="0"/>
              </a:rPr>
              <a:t>aux épreuves du Bac</a:t>
            </a:r>
            <a:r>
              <a:rPr lang="fr-FR" altLang="fr-FR" sz="1600" b="1" dirty="0" smtClean="0">
                <a:solidFill>
                  <a:srgbClr val="595959"/>
                </a:solidFill>
                <a:cs typeface="Arial" panose="020B0604020202020204" pitchFamily="34" charset="0"/>
              </a:rPr>
              <a:t>   </a:t>
            </a:r>
          </a:p>
          <a:p>
            <a:pPr marL="609600" indent="-609600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fr-FR" altLang="fr-FR" sz="1600" b="1" dirty="0" smtClean="0">
                <a:solidFill>
                  <a:srgbClr val="595959"/>
                </a:solidFill>
                <a:cs typeface="Arial" panose="020B0604020202020204" pitchFamily="34" charset="0"/>
              </a:rPr>
              <a:t>	</a:t>
            </a:r>
            <a:r>
              <a:rPr lang="fr-FR" altLang="fr-FR" sz="1600" dirty="0" smtClean="0">
                <a:solidFill>
                  <a:srgbClr val="595959"/>
                </a:solidFill>
                <a:cs typeface="Arial" panose="020B0604020202020204" pitchFamily="34" charset="0"/>
              </a:rPr>
              <a:t>avec </a:t>
            </a:r>
            <a:r>
              <a:rPr lang="fr-FR" altLang="fr-FR" sz="1600" dirty="0">
                <a:solidFill>
                  <a:srgbClr val="595959"/>
                </a:solidFill>
                <a:cs typeface="Arial" panose="020B0604020202020204" pitchFamily="34" charset="0"/>
              </a:rPr>
              <a:t>un </a:t>
            </a:r>
            <a:r>
              <a:rPr lang="fr-FR" altLang="fr-FR" sz="1600" b="1" dirty="0">
                <a:solidFill>
                  <a:srgbClr val="595959"/>
                </a:solidFill>
                <a:cs typeface="Arial" panose="020B0604020202020204" pitchFamily="34" charset="0"/>
              </a:rPr>
              <a:t>accent mis sur l’oral en compréhension </a:t>
            </a:r>
            <a:r>
              <a:rPr lang="fr-FR" altLang="fr-FR" sz="1600" dirty="0">
                <a:solidFill>
                  <a:srgbClr val="595959"/>
                </a:solidFill>
                <a:cs typeface="Arial" panose="020B0604020202020204" pitchFamily="34" charset="0"/>
              </a:rPr>
              <a:t>et </a:t>
            </a:r>
            <a:r>
              <a:rPr lang="fr-FR" altLang="fr-FR" sz="1600" b="1" dirty="0">
                <a:solidFill>
                  <a:srgbClr val="595959"/>
                </a:solidFill>
                <a:cs typeface="Arial" panose="020B0604020202020204" pitchFamily="34" charset="0"/>
              </a:rPr>
              <a:t>en expression </a:t>
            </a:r>
            <a:r>
              <a:rPr lang="fr-FR" altLang="fr-FR" sz="1600" dirty="0">
                <a:solidFill>
                  <a:srgbClr val="595959"/>
                </a:solidFill>
                <a:cs typeface="Arial" panose="020B0604020202020204" pitchFamily="34" charset="0"/>
              </a:rPr>
              <a:t>;</a:t>
            </a:r>
          </a:p>
          <a:p>
            <a:pPr marL="609600" lvl="2" indent="-6096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fr-FR" altLang="fr-FR" sz="1600" dirty="0">
                <a:solidFill>
                  <a:srgbClr val="595959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… des </a:t>
            </a:r>
            <a:r>
              <a:rPr lang="de-DE" sz="1600" b="1" dirty="0" err="1">
                <a:solidFill>
                  <a:srgbClr val="595959"/>
                </a:solidFill>
                <a:ea typeface="ヒラギノ角ゴ Pro W3" charset="-128"/>
                <a:cs typeface="Arial" panose="020B0604020202020204" pitchFamily="34" charset="0"/>
              </a:rPr>
              <a:t>contenus</a:t>
            </a:r>
            <a:r>
              <a:rPr lang="de-DE" sz="1600" dirty="0">
                <a:solidFill>
                  <a:srgbClr val="595959"/>
                </a:solidFill>
                <a:ea typeface="ヒラギノ角ゴ Pro W3" charset="-128"/>
                <a:cs typeface="Arial" panose="020B0604020202020204" pitchFamily="34" charset="0"/>
              </a:rPr>
              <a:t> et </a:t>
            </a:r>
            <a:r>
              <a:rPr lang="de-DE" sz="1600" b="1" dirty="0" err="1">
                <a:solidFill>
                  <a:srgbClr val="595959"/>
                </a:solidFill>
                <a:ea typeface="ヒラギノ角ゴ Pro W3" charset="-128"/>
                <a:cs typeface="Arial" panose="020B0604020202020204" pitchFamily="34" charset="0"/>
              </a:rPr>
              <a:t>apports</a:t>
            </a:r>
            <a:r>
              <a:rPr lang="de-DE" sz="1600" b="1" dirty="0">
                <a:solidFill>
                  <a:srgbClr val="595959"/>
                </a:solidFill>
                <a:ea typeface="ヒラギノ角ゴ Pro W3" charset="-128"/>
                <a:cs typeface="Arial" panose="020B0604020202020204" pitchFamily="34" charset="0"/>
              </a:rPr>
              <a:t> </a:t>
            </a:r>
            <a:r>
              <a:rPr lang="de-DE" sz="1600" b="1" dirty="0" err="1">
                <a:solidFill>
                  <a:srgbClr val="595959"/>
                </a:solidFill>
                <a:ea typeface="ヒラギノ角ゴ Pro W3" charset="-128"/>
                <a:cs typeface="Arial" panose="020B0604020202020204" pitchFamily="34" charset="0"/>
              </a:rPr>
              <a:t>culturels</a:t>
            </a:r>
            <a:r>
              <a:rPr lang="de-DE" sz="1600" b="1" dirty="0">
                <a:solidFill>
                  <a:srgbClr val="595959"/>
                </a:solidFill>
                <a:ea typeface="ヒラギノ角ゴ Pro W3" charset="-128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595959"/>
                </a:solidFill>
                <a:ea typeface="ヒラギノ角ゴ Pro W3" charset="-128"/>
                <a:cs typeface="Arial" panose="020B0604020202020204" pitchFamily="34" charset="0"/>
              </a:rPr>
              <a:t>qui</a:t>
            </a:r>
            <a:r>
              <a:rPr lang="de-DE" sz="1600" dirty="0">
                <a:solidFill>
                  <a:srgbClr val="595959"/>
                </a:solidFill>
                <a:ea typeface="ヒラギノ角ゴ Pro W3" charset="-128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595959"/>
                </a:solidFill>
                <a:ea typeface="ヒラギノ角ゴ Pro W3" charset="-128"/>
                <a:cs typeface="Arial" panose="020B0604020202020204" pitchFamily="34" charset="0"/>
              </a:rPr>
              <a:t>constituent</a:t>
            </a:r>
            <a:r>
              <a:rPr lang="de-DE" sz="1600" dirty="0">
                <a:solidFill>
                  <a:srgbClr val="595959"/>
                </a:solidFill>
                <a:ea typeface="ヒラギノ角ゴ Pro W3" charset="-128"/>
                <a:cs typeface="Arial" panose="020B0604020202020204" pitchFamily="34" charset="0"/>
              </a:rPr>
              <a:t> </a:t>
            </a:r>
            <a:r>
              <a:rPr lang="de-DE" sz="1600" b="1" dirty="0" err="1">
                <a:solidFill>
                  <a:srgbClr val="595959"/>
                </a:solidFill>
                <a:ea typeface="ヒラギノ角ゴ Pro W3" charset="-128"/>
                <a:cs typeface="Arial" panose="020B0604020202020204" pitchFamily="34" charset="0"/>
              </a:rPr>
              <a:t>l’entrée</a:t>
            </a:r>
            <a:r>
              <a:rPr lang="de-DE" sz="1600" b="1" dirty="0">
                <a:solidFill>
                  <a:srgbClr val="595959"/>
                </a:solidFill>
                <a:ea typeface="ヒラギノ角ゴ Pro W3" charset="-128"/>
                <a:cs typeface="Arial" panose="020B0604020202020204" pitchFamily="34" charset="0"/>
              </a:rPr>
              <a:t> </a:t>
            </a:r>
            <a:r>
              <a:rPr lang="de-DE" sz="1600" b="1" dirty="0" err="1">
                <a:solidFill>
                  <a:srgbClr val="595959"/>
                </a:solidFill>
                <a:ea typeface="ヒラギノ角ゴ Pro W3" charset="-128"/>
                <a:cs typeface="Arial" panose="020B0604020202020204" pitchFamily="34" charset="0"/>
              </a:rPr>
              <a:t>privilégiée</a:t>
            </a:r>
            <a:r>
              <a:rPr lang="de-DE" sz="1600" b="1" dirty="0" smtClean="0">
                <a:solidFill>
                  <a:srgbClr val="595959"/>
                </a:solidFill>
                <a:ea typeface="ヒラギノ角ゴ Pro W3" charset="-128"/>
                <a:cs typeface="Arial" panose="020B0604020202020204" pitchFamily="34" charset="0"/>
              </a:rPr>
              <a:t> </a:t>
            </a:r>
          </a:p>
          <a:p>
            <a:pPr marL="609600" lvl="2" indent="-609600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de-DE" sz="1600" b="1" smtClean="0">
                <a:solidFill>
                  <a:srgbClr val="595959"/>
                </a:solidFill>
                <a:ea typeface="ヒラギノ角ゴ Pro W3" charset="-128"/>
                <a:cs typeface="Arial" panose="020B0604020202020204" pitchFamily="34" charset="0"/>
              </a:rPr>
              <a:t>	</a:t>
            </a:r>
            <a:r>
              <a:rPr lang="de-DE" sz="1600" smtClean="0">
                <a:solidFill>
                  <a:srgbClr val="595959"/>
                </a:solidFill>
                <a:ea typeface="ヒラギノ角ゴ Pro W3" charset="-128"/>
                <a:cs typeface="Arial" panose="020B0604020202020204" pitchFamily="34" charset="0"/>
              </a:rPr>
              <a:t>autour</a:t>
            </a:r>
            <a:r>
              <a:rPr lang="de-DE" sz="1600" dirty="0" smtClean="0">
                <a:solidFill>
                  <a:srgbClr val="595959"/>
                </a:solidFill>
                <a:ea typeface="ヒラギノ角ゴ Pro W3" charset="-128"/>
                <a:cs typeface="Arial" panose="020B0604020202020204" pitchFamily="34" charset="0"/>
              </a:rPr>
              <a:t> </a:t>
            </a:r>
            <a:r>
              <a:rPr lang="de-DE" sz="1600" dirty="0">
                <a:solidFill>
                  <a:srgbClr val="595959"/>
                </a:solidFill>
                <a:ea typeface="ヒラギノ角ゴ Pro W3" charset="-128"/>
                <a:cs typeface="Arial" panose="020B0604020202020204" pitchFamily="34" charset="0"/>
              </a:rPr>
              <a:t>des </a:t>
            </a:r>
            <a:r>
              <a:rPr lang="de-DE" sz="1600" b="1" dirty="0">
                <a:solidFill>
                  <a:srgbClr val="595959"/>
                </a:solidFill>
                <a:ea typeface="ヒラギノ角ゴ Pro W3" charset="-128"/>
                <a:cs typeface="Arial" panose="020B0604020202020204" pitchFamily="34" charset="0"/>
              </a:rPr>
              <a:t>quatre </a:t>
            </a:r>
            <a:r>
              <a:rPr lang="de-DE" sz="1600" b="1" dirty="0" err="1">
                <a:solidFill>
                  <a:srgbClr val="595959"/>
                </a:solidFill>
                <a:ea typeface="ヒラギノ角ゴ Pro W3" charset="-128"/>
                <a:cs typeface="Arial" panose="020B0604020202020204" pitchFamily="34" charset="0"/>
              </a:rPr>
              <a:t>notions</a:t>
            </a:r>
            <a:r>
              <a:rPr lang="de-DE" sz="1600" b="1" dirty="0">
                <a:solidFill>
                  <a:srgbClr val="595959"/>
                </a:solidFill>
                <a:ea typeface="ヒラギノ角ゴ Pro W3" charset="-128"/>
                <a:cs typeface="Arial" panose="020B0604020202020204" pitchFamily="34" charset="0"/>
              </a:rPr>
              <a:t> </a:t>
            </a:r>
            <a:r>
              <a:rPr lang="fr-FR" altLang="fr-FR" sz="1600" dirty="0">
                <a:solidFill>
                  <a:srgbClr val="595959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totalement</a:t>
            </a:r>
            <a:r>
              <a:rPr lang="fr-FR" altLang="fr-FR" sz="1600" b="1" dirty="0">
                <a:solidFill>
                  <a:srgbClr val="595959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intégrés aux leçons </a:t>
            </a:r>
            <a:r>
              <a:rPr lang="fr-FR" altLang="fr-FR" sz="1600" dirty="0">
                <a:solidFill>
                  <a:srgbClr val="595959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; </a:t>
            </a:r>
            <a:r>
              <a:rPr lang="fr-FR" altLang="fr-FR" sz="1600" b="1" dirty="0">
                <a:solidFill>
                  <a:srgbClr val="595959"/>
                </a:solidFill>
                <a:cs typeface="Arial" panose="020B0604020202020204" pitchFamily="34" charset="0"/>
              </a:rPr>
              <a:t> </a:t>
            </a:r>
            <a:endParaRPr lang="fr-FR" altLang="fr-FR" sz="1600" dirty="0">
              <a:solidFill>
                <a:srgbClr val="595959"/>
              </a:solidFill>
              <a:cs typeface="Arial" panose="020B0604020202020204" pitchFamily="34" charset="0"/>
            </a:endParaRPr>
          </a:p>
          <a:p>
            <a:pPr marL="609600" indent="-6096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fr-FR" sz="1600" dirty="0">
                <a:solidFill>
                  <a:srgbClr val="595959"/>
                </a:solidFill>
                <a:cs typeface="Arial" panose="020B0604020202020204" pitchFamily="34" charset="0"/>
              </a:rPr>
              <a:t>… des pages « </a:t>
            </a:r>
            <a:r>
              <a:rPr lang="fr-FR" sz="1600" b="1" dirty="0">
                <a:solidFill>
                  <a:srgbClr val="595959"/>
                </a:solidFill>
                <a:cs typeface="Arial" panose="020B0604020202020204" pitchFamily="34" charset="0"/>
              </a:rPr>
              <a:t>¡Lengua en </a:t>
            </a:r>
            <a:r>
              <a:rPr lang="fr-FR" sz="1600" b="1" dirty="0" err="1">
                <a:solidFill>
                  <a:srgbClr val="595959"/>
                </a:solidFill>
                <a:cs typeface="Arial" panose="020B0604020202020204" pitchFamily="34" charset="0"/>
              </a:rPr>
              <a:t>acción</a:t>
            </a:r>
            <a:r>
              <a:rPr lang="fr-FR" sz="1600" dirty="0">
                <a:solidFill>
                  <a:srgbClr val="595959"/>
                </a:solidFill>
                <a:cs typeface="Arial" panose="020B0604020202020204" pitchFamily="34" charset="0"/>
              </a:rPr>
              <a:t>! » axées sur les </a:t>
            </a:r>
            <a:r>
              <a:rPr lang="fr-FR" sz="1600" b="1" dirty="0">
                <a:solidFill>
                  <a:srgbClr val="595959"/>
                </a:solidFill>
                <a:cs typeface="Arial" panose="020B0604020202020204" pitchFamily="34" charset="0"/>
              </a:rPr>
              <a:t>besoins en communication </a:t>
            </a:r>
            <a:r>
              <a:rPr lang="fr-FR" sz="1600" dirty="0">
                <a:solidFill>
                  <a:srgbClr val="595959"/>
                </a:solidFill>
                <a:cs typeface="Arial" panose="020B0604020202020204" pitchFamily="34" charset="0"/>
              </a:rPr>
              <a:t>des élèves ;</a:t>
            </a:r>
          </a:p>
          <a:p>
            <a:pPr marL="609600" indent="-6096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fr-FR" sz="1600" dirty="0">
                <a:solidFill>
                  <a:srgbClr val="595959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…</a:t>
            </a:r>
            <a:r>
              <a:rPr lang="fr-FR" sz="1600" b="1" dirty="0">
                <a:solidFill>
                  <a:srgbClr val="595959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8 Projets finaux objectif BAC </a:t>
            </a:r>
            <a:r>
              <a:rPr lang="fr-FR" sz="1600" dirty="0">
                <a:solidFill>
                  <a:srgbClr val="595959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pour</a:t>
            </a:r>
            <a:r>
              <a:rPr lang="fr-FR" sz="1600" b="1" dirty="0">
                <a:solidFill>
                  <a:srgbClr val="595959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fr-FR" sz="1600" dirty="0">
                <a:solidFill>
                  <a:srgbClr val="595959"/>
                </a:solidFill>
                <a:cs typeface="Arial" panose="020B0604020202020204" pitchFamily="34" charset="0"/>
              </a:rPr>
              <a:t>mettre en place des </a:t>
            </a:r>
            <a:r>
              <a:rPr lang="fr-FR" sz="1600" b="1" dirty="0">
                <a:solidFill>
                  <a:srgbClr val="595959"/>
                </a:solidFill>
                <a:cs typeface="Arial" panose="020B0604020202020204" pitchFamily="34" charset="0"/>
              </a:rPr>
              <a:t>éléments et méthodologies utiles pour le BAC </a:t>
            </a:r>
            <a:r>
              <a:rPr lang="fr-FR" sz="1600" dirty="0">
                <a:solidFill>
                  <a:srgbClr val="595959"/>
                </a:solidFill>
                <a:cs typeface="Arial" panose="020B0604020202020204" pitchFamily="34" charset="0"/>
              </a:rPr>
              <a:t>sans placer l’élève en situation d’épreuve, de façon plus libre et ludique ;</a:t>
            </a:r>
          </a:p>
          <a:p>
            <a:pPr marL="609600" indent="-6096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fr-FR" sz="1600" dirty="0">
                <a:solidFill>
                  <a:srgbClr val="595959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… un </a:t>
            </a:r>
            <a:r>
              <a:rPr lang="fr-FR" sz="1600" b="1" dirty="0">
                <a:solidFill>
                  <a:srgbClr val="595959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livret de fiches méthodologiques </a:t>
            </a:r>
            <a:r>
              <a:rPr lang="fr-FR" sz="1600" dirty="0">
                <a:solidFill>
                  <a:srgbClr val="595959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pour la préparation aux épreuves du BAC ;</a:t>
            </a:r>
          </a:p>
          <a:p>
            <a:pPr marL="609600" indent="-6096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fr-FR" altLang="fr-FR" sz="1600" dirty="0">
                <a:solidFill>
                  <a:srgbClr val="595959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… </a:t>
            </a:r>
            <a:r>
              <a:rPr lang="fr-FR" altLang="fr-FR" sz="1600" b="1" dirty="0">
                <a:solidFill>
                  <a:srgbClr val="595959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6 Dossiers LELE </a:t>
            </a:r>
            <a:r>
              <a:rPr lang="fr-FR" sz="1600" dirty="0">
                <a:solidFill>
                  <a:srgbClr val="595959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pouvant être travaillées en complément de certaines thématiques des unités.</a:t>
            </a:r>
            <a:endParaRPr lang="fr-FR" altLang="fr-FR" sz="1600" dirty="0">
              <a:solidFill>
                <a:srgbClr val="595959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fr-FR" altLang="fr-FR" sz="1800" dirty="0">
              <a:solidFill>
                <a:srgbClr val="595959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fr-FR" altLang="fr-FR" sz="1600" baseline="30000" dirty="0">
              <a:solidFill>
                <a:schemeClr val="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sz="quarter" idx="4294967295"/>
          </p:nvPr>
        </p:nvSpPr>
        <p:spPr/>
        <p:txBody>
          <a:bodyPr/>
          <a:lstStyle/>
          <a:p>
            <a:pPr eaLnBrk="1" hangingPunct="1"/>
            <a:r>
              <a:rPr lang="fr-FR" altLang="fr-FR" sz="2000"/>
              <a:t>POSITIONNEMENT</a:t>
            </a:r>
            <a:endParaRPr lang="fr-FR" altLang="fr-FR" sz="1600"/>
          </a:p>
        </p:txBody>
      </p:sp>
      <p:sp>
        <p:nvSpPr>
          <p:cNvPr id="15363" name="Text Box 1035"/>
          <p:cNvSpPr txBox="1">
            <a:spLocks noChangeArrowheads="1"/>
          </p:cNvSpPr>
          <p:nvPr/>
        </p:nvSpPr>
        <p:spPr bwMode="auto">
          <a:xfrm>
            <a:off x="539750" y="692150"/>
            <a:ext cx="8153400" cy="704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tabLst>
                <a:tab pos="1150938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1pPr>
            <a:lvl2pPr marL="914400" indent="-457200">
              <a:tabLst>
                <a:tab pos="1150938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2pPr>
            <a:lvl3pPr marL="1371600" indent="-457200">
              <a:tabLst>
                <a:tab pos="1150938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3pPr>
            <a:lvl4pPr marL="1600200" indent="-228600">
              <a:tabLst>
                <a:tab pos="1150938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4pPr>
            <a:lvl5pPr marL="2057400" indent="-228600">
              <a:tabLst>
                <a:tab pos="1150938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50938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50938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50938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50938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9pPr>
          </a:lstStyle>
          <a:p>
            <a:pPr>
              <a:buClr>
                <a:schemeClr val="hlink"/>
              </a:buClr>
              <a:buFont typeface="Wingdings" panose="05000000000000000000" pitchFamily="2" charset="2"/>
              <a:buNone/>
              <a:defRPr/>
            </a:pPr>
            <a:endParaRPr lang="fr-FR" altLang="ja-JP" sz="2000" b="1" dirty="0">
              <a:solidFill>
                <a:schemeClr val="hlink"/>
              </a:solidFill>
              <a:ea typeface="ＭＳ Ｐゴシック" panose="020B0600070205080204" pitchFamily="34" charset="-128"/>
            </a:endParaRPr>
          </a:p>
          <a:p>
            <a:pPr lvl="1">
              <a:lnSpc>
                <a:spcPct val="120000"/>
              </a:lnSpc>
              <a:buClr>
                <a:schemeClr val="hlink"/>
              </a:buClr>
              <a:buFont typeface="Wingdings" panose="05000000000000000000" pitchFamily="2" charset="2"/>
              <a:buChar char="Ø"/>
              <a:defRPr/>
            </a:pPr>
            <a:r>
              <a:rPr lang="fr-FR" altLang="ja-JP" sz="1600" dirty="0">
                <a:solidFill>
                  <a:schemeClr val="hlink"/>
                </a:solidFill>
              </a:rPr>
              <a:t>Une </a:t>
            </a:r>
            <a:r>
              <a:rPr lang="fr-FR" altLang="ja-JP" sz="1600" b="1" dirty="0">
                <a:solidFill>
                  <a:schemeClr val="hlink"/>
                </a:solidFill>
              </a:rPr>
              <a:t>préparation méthodique</a:t>
            </a:r>
            <a:r>
              <a:rPr lang="fr-FR" altLang="ja-JP" sz="1600" dirty="0">
                <a:solidFill>
                  <a:schemeClr val="hlink"/>
                </a:solidFill>
              </a:rPr>
              <a:t> aux différentes épreuves du </a:t>
            </a:r>
            <a:r>
              <a:rPr lang="fr-FR" altLang="ja-JP" sz="1600" b="1" dirty="0">
                <a:solidFill>
                  <a:schemeClr val="hlink"/>
                </a:solidFill>
              </a:rPr>
              <a:t>Baccalauréat</a:t>
            </a:r>
            <a:r>
              <a:rPr lang="fr-FR" altLang="ja-JP" sz="1600" dirty="0">
                <a:solidFill>
                  <a:schemeClr val="hlink"/>
                </a:solidFill>
              </a:rPr>
              <a:t> dans toutes les activités langagières laissant la liberté aux profs et aux élèves de travailler de façon spontanée les différentes AL, grâce à : </a:t>
            </a:r>
          </a:p>
          <a:p>
            <a:pPr marL="457200" lvl="1" indent="0">
              <a:lnSpc>
                <a:spcPct val="120000"/>
              </a:lnSpc>
              <a:buClr>
                <a:schemeClr val="hlink"/>
              </a:buClr>
              <a:defRPr/>
            </a:pPr>
            <a:r>
              <a:rPr lang="fr-FR" altLang="ja-JP" sz="1600" dirty="0">
                <a:solidFill>
                  <a:schemeClr val="hlink"/>
                </a:solidFill>
              </a:rPr>
              <a:t>… une </a:t>
            </a:r>
            <a:r>
              <a:rPr lang="fr-FR" altLang="ja-JP" sz="1600" b="1" dirty="0">
                <a:solidFill>
                  <a:schemeClr val="hlink"/>
                </a:solidFill>
              </a:rPr>
              <a:t>CO en leçon </a:t>
            </a:r>
            <a:r>
              <a:rPr lang="fr-FR" altLang="ja-JP" sz="1600" dirty="0">
                <a:solidFill>
                  <a:schemeClr val="hlink"/>
                </a:solidFill>
              </a:rPr>
              <a:t>et un </a:t>
            </a:r>
            <a:r>
              <a:rPr lang="fr-FR" altLang="ja-JP" sz="1600" b="1" dirty="0">
                <a:solidFill>
                  <a:schemeClr val="hlink"/>
                </a:solidFill>
              </a:rPr>
              <a:t>projet</a:t>
            </a:r>
            <a:r>
              <a:rPr lang="fr-FR" altLang="ja-JP" sz="1600" dirty="0">
                <a:solidFill>
                  <a:schemeClr val="hlink"/>
                </a:solidFill>
              </a:rPr>
              <a:t> final </a:t>
            </a:r>
            <a:r>
              <a:rPr lang="fr-FR" altLang="ja-JP" sz="1600" b="1" dirty="0">
                <a:solidFill>
                  <a:schemeClr val="hlink"/>
                </a:solidFill>
              </a:rPr>
              <a:t>objectif BAC </a:t>
            </a:r>
            <a:r>
              <a:rPr lang="fr-FR" altLang="ja-JP" sz="1600" dirty="0">
                <a:solidFill>
                  <a:schemeClr val="hlink"/>
                </a:solidFill>
              </a:rPr>
              <a:t>;</a:t>
            </a:r>
          </a:p>
          <a:p>
            <a:pPr lvl="1">
              <a:lnSpc>
                <a:spcPct val="120000"/>
              </a:lnSpc>
              <a:buClr>
                <a:schemeClr val="hlink"/>
              </a:buClr>
              <a:defRPr/>
            </a:pPr>
            <a:r>
              <a:rPr lang="fr-FR" altLang="ja-JP" sz="1600" dirty="0">
                <a:solidFill>
                  <a:schemeClr val="hlink"/>
                </a:solidFill>
              </a:rPr>
              <a:t>… des </a:t>
            </a:r>
            <a:r>
              <a:rPr lang="fr-FR" altLang="ja-JP" sz="1600" b="1" dirty="0">
                <a:solidFill>
                  <a:schemeClr val="hlink"/>
                </a:solidFill>
              </a:rPr>
              <a:t>entrainements/ évaluations</a:t>
            </a:r>
            <a:r>
              <a:rPr lang="fr-FR" altLang="ja-JP" sz="1600" dirty="0">
                <a:solidFill>
                  <a:schemeClr val="hlink"/>
                </a:solidFill>
              </a:rPr>
              <a:t> des 5 AL </a:t>
            </a:r>
            <a:r>
              <a:rPr lang="fr-FR" altLang="ja-JP" sz="1600" b="1" dirty="0">
                <a:solidFill>
                  <a:schemeClr val="hlink"/>
                </a:solidFill>
              </a:rPr>
              <a:t>au format BAC</a:t>
            </a:r>
            <a:r>
              <a:rPr lang="fr-FR" altLang="ja-JP" sz="1600" dirty="0">
                <a:solidFill>
                  <a:schemeClr val="hlink"/>
                </a:solidFill>
              </a:rPr>
              <a:t> ;</a:t>
            </a:r>
          </a:p>
          <a:p>
            <a:pPr lvl="1">
              <a:lnSpc>
                <a:spcPct val="120000"/>
              </a:lnSpc>
              <a:buClr>
                <a:schemeClr val="hlink"/>
              </a:buClr>
              <a:defRPr/>
            </a:pPr>
            <a:r>
              <a:rPr lang="fr-FR" altLang="ja-JP" sz="1600" dirty="0">
                <a:solidFill>
                  <a:schemeClr val="hlink"/>
                </a:solidFill>
              </a:rPr>
              <a:t>… un livret de </a:t>
            </a:r>
            <a:r>
              <a:rPr lang="fr-FR" altLang="ja-JP" sz="1600" b="1" dirty="0">
                <a:solidFill>
                  <a:schemeClr val="hlink"/>
                </a:solidFill>
              </a:rPr>
              <a:t>fiches méthodologiques </a:t>
            </a:r>
            <a:r>
              <a:rPr lang="fr-FR" altLang="ja-JP" sz="1600" dirty="0">
                <a:solidFill>
                  <a:schemeClr val="hlink"/>
                </a:solidFill>
              </a:rPr>
              <a:t>pour la préparation aux épreuves ;</a:t>
            </a:r>
          </a:p>
          <a:p>
            <a:pPr lvl="1">
              <a:lnSpc>
                <a:spcPct val="120000"/>
              </a:lnSpc>
              <a:buClr>
                <a:schemeClr val="hlink"/>
              </a:buClr>
              <a:defRPr/>
            </a:pPr>
            <a:r>
              <a:rPr lang="fr-FR" altLang="ja-JP" sz="1600" dirty="0">
                <a:solidFill>
                  <a:schemeClr val="hlink"/>
                </a:solidFill>
              </a:rPr>
              <a:t>… des </a:t>
            </a:r>
            <a:r>
              <a:rPr lang="fr-FR" altLang="ja-JP" sz="1600" b="1" dirty="0">
                <a:solidFill>
                  <a:schemeClr val="hlink"/>
                </a:solidFill>
              </a:rPr>
              <a:t>cartes mentales</a:t>
            </a:r>
            <a:r>
              <a:rPr lang="fr-FR" altLang="ja-JP" sz="1600" dirty="0">
                <a:solidFill>
                  <a:schemeClr val="hlink"/>
                </a:solidFill>
              </a:rPr>
              <a:t> autour des </a:t>
            </a:r>
            <a:r>
              <a:rPr lang="fr-FR" altLang="ja-JP" sz="1600" b="1" dirty="0">
                <a:solidFill>
                  <a:schemeClr val="hlink"/>
                </a:solidFill>
              </a:rPr>
              <a:t>notions</a:t>
            </a:r>
            <a:r>
              <a:rPr lang="fr-FR" altLang="ja-JP" sz="1600" dirty="0">
                <a:solidFill>
                  <a:schemeClr val="hlink"/>
                </a:solidFill>
              </a:rPr>
              <a:t> et du </a:t>
            </a:r>
            <a:r>
              <a:rPr lang="fr-FR" altLang="ja-JP" sz="1600" b="1" dirty="0">
                <a:solidFill>
                  <a:schemeClr val="hlink"/>
                </a:solidFill>
              </a:rPr>
              <a:t>lexique</a:t>
            </a:r>
            <a:r>
              <a:rPr lang="fr-FR" altLang="ja-JP" sz="1600" dirty="0">
                <a:solidFill>
                  <a:schemeClr val="hlink"/>
                </a:solidFill>
              </a:rPr>
              <a:t> de chaque unité.</a:t>
            </a:r>
          </a:p>
          <a:p>
            <a:pPr lvl="1">
              <a:lnSpc>
                <a:spcPct val="120000"/>
              </a:lnSpc>
              <a:buClr>
                <a:schemeClr val="hlink"/>
              </a:buClr>
              <a:buFont typeface="Wingdings" panose="05000000000000000000" pitchFamily="2" charset="2"/>
              <a:buChar char="Ø"/>
              <a:defRPr/>
            </a:pPr>
            <a:endParaRPr lang="fr-FR" altLang="ja-JP" sz="1600" dirty="0">
              <a:solidFill>
                <a:schemeClr val="hlink"/>
              </a:solidFill>
            </a:endParaRPr>
          </a:p>
          <a:p>
            <a:pPr lvl="1">
              <a:lnSpc>
                <a:spcPct val="120000"/>
              </a:lnSpc>
              <a:buClr>
                <a:schemeClr val="hlink"/>
              </a:buClr>
              <a:buFont typeface="Wingdings" panose="05000000000000000000" pitchFamily="2" charset="2"/>
              <a:buChar char="Ø"/>
              <a:defRPr/>
            </a:pPr>
            <a:r>
              <a:rPr lang="fr-FR" altLang="ja-JP" sz="1600" dirty="0">
                <a:solidFill>
                  <a:schemeClr val="hlink"/>
                </a:solidFill>
              </a:rPr>
              <a:t>Une </a:t>
            </a:r>
            <a:r>
              <a:rPr lang="fr-FR" altLang="ja-JP" sz="1600" b="1" dirty="0">
                <a:solidFill>
                  <a:schemeClr val="hlink"/>
                </a:solidFill>
              </a:rPr>
              <a:t>démarche actionnelle </a:t>
            </a:r>
            <a:r>
              <a:rPr lang="fr-FR" altLang="ja-JP" sz="1600" dirty="0">
                <a:solidFill>
                  <a:schemeClr val="hlink"/>
                </a:solidFill>
              </a:rPr>
              <a:t>autour de </a:t>
            </a:r>
            <a:r>
              <a:rPr lang="fr-FR" altLang="ja-JP" sz="1600" b="1" dirty="0">
                <a:solidFill>
                  <a:schemeClr val="hlink"/>
                </a:solidFill>
              </a:rPr>
              <a:t>supports</a:t>
            </a:r>
            <a:r>
              <a:rPr lang="fr-FR" altLang="ja-JP" sz="1600" dirty="0">
                <a:solidFill>
                  <a:schemeClr val="hlink"/>
                </a:solidFill>
              </a:rPr>
              <a:t> et </a:t>
            </a:r>
            <a:r>
              <a:rPr lang="fr-FR" altLang="ja-JP" sz="1600" b="1" dirty="0">
                <a:solidFill>
                  <a:schemeClr val="hlink"/>
                </a:solidFill>
              </a:rPr>
              <a:t>activités</a:t>
            </a:r>
            <a:r>
              <a:rPr lang="fr-FR" altLang="ja-JP" sz="1600" dirty="0">
                <a:solidFill>
                  <a:schemeClr val="hlink"/>
                </a:solidFill>
              </a:rPr>
              <a:t> variés et accessibles </a:t>
            </a:r>
            <a:r>
              <a:rPr lang="fr-FR" altLang="ja-JP" sz="1600" b="1" dirty="0">
                <a:solidFill>
                  <a:schemeClr val="hlink"/>
                </a:solidFill>
              </a:rPr>
              <a:t>aux contenus culturels riches et exigeants :</a:t>
            </a:r>
          </a:p>
          <a:p>
            <a:pPr lvl="1">
              <a:lnSpc>
                <a:spcPct val="120000"/>
              </a:lnSpc>
              <a:buClr>
                <a:schemeClr val="hlink"/>
              </a:buClr>
              <a:defRPr/>
            </a:pPr>
            <a:r>
              <a:rPr lang="fr-FR" altLang="ja-JP" sz="1600" dirty="0">
                <a:solidFill>
                  <a:schemeClr val="hlink"/>
                </a:solidFill>
              </a:rPr>
              <a:t>… pour travailler les </a:t>
            </a:r>
            <a:r>
              <a:rPr lang="fr-FR" altLang="ja-JP" sz="1600" b="1" dirty="0">
                <a:solidFill>
                  <a:schemeClr val="hlink"/>
                </a:solidFill>
              </a:rPr>
              <a:t>5 activités langagières </a:t>
            </a:r>
            <a:r>
              <a:rPr lang="fr-FR" altLang="ja-JP" sz="1600" dirty="0">
                <a:solidFill>
                  <a:schemeClr val="hlink"/>
                </a:solidFill>
              </a:rPr>
              <a:t>de façon équilibrée ORAL/ ÉCRIT, structurée et adaptée au niveau attendu ;</a:t>
            </a:r>
          </a:p>
          <a:p>
            <a:pPr lvl="1">
              <a:lnSpc>
                <a:spcPct val="120000"/>
              </a:lnSpc>
              <a:buClr>
                <a:schemeClr val="hlink"/>
              </a:buClr>
              <a:defRPr/>
            </a:pPr>
            <a:r>
              <a:rPr lang="fr-FR" altLang="ja-JP" sz="1600" dirty="0">
                <a:solidFill>
                  <a:schemeClr val="hlink"/>
                </a:solidFill>
              </a:rPr>
              <a:t>… pour étudier les </a:t>
            </a:r>
            <a:r>
              <a:rPr lang="fr-FR" altLang="ja-JP" sz="1600" b="1" dirty="0">
                <a:solidFill>
                  <a:schemeClr val="hlink"/>
                </a:solidFill>
              </a:rPr>
              <a:t>4 notions du programme </a:t>
            </a:r>
            <a:r>
              <a:rPr lang="fr-FR" altLang="ja-JP" sz="1600" dirty="0">
                <a:solidFill>
                  <a:schemeClr val="hlink"/>
                </a:solidFill>
              </a:rPr>
              <a:t>à partir d’une </a:t>
            </a:r>
            <a:r>
              <a:rPr lang="fr-FR" altLang="ja-JP" sz="1600" b="1" dirty="0">
                <a:solidFill>
                  <a:schemeClr val="hlink"/>
                </a:solidFill>
              </a:rPr>
              <a:t>problématique posée</a:t>
            </a:r>
            <a:r>
              <a:rPr lang="fr-FR" altLang="ja-JP" sz="1600" dirty="0">
                <a:solidFill>
                  <a:schemeClr val="hlink"/>
                </a:solidFill>
              </a:rPr>
              <a:t> en ouverture.</a:t>
            </a:r>
          </a:p>
          <a:p>
            <a:pPr lvl="1">
              <a:lnSpc>
                <a:spcPct val="120000"/>
              </a:lnSpc>
              <a:buClr>
                <a:schemeClr val="hlink"/>
              </a:buClr>
              <a:defRPr/>
            </a:pPr>
            <a:endParaRPr lang="fr-FR" altLang="ja-JP" sz="1600" dirty="0">
              <a:solidFill>
                <a:schemeClr val="hlink"/>
              </a:solidFill>
            </a:endParaRPr>
          </a:p>
          <a:p>
            <a:pPr lvl="1">
              <a:lnSpc>
                <a:spcPct val="120000"/>
              </a:lnSpc>
              <a:buClr>
                <a:schemeClr val="hlink"/>
              </a:buClr>
              <a:buFont typeface="Wingdings" panose="05000000000000000000" pitchFamily="2" charset="2"/>
              <a:buChar char="Ø"/>
              <a:defRPr/>
            </a:pPr>
            <a:r>
              <a:rPr lang="fr-FR" altLang="ja-JP" sz="1600" dirty="0">
                <a:solidFill>
                  <a:schemeClr val="hlink"/>
                </a:solidFill>
              </a:rPr>
              <a:t>Le </a:t>
            </a:r>
            <a:r>
              <a:rPr lang="fr-FR" altLang="ja-JP" sz="1600" b="1" dirty="0">
                <a:solidFill>
                  <a:schemeClr val="hlink"/>
                </a:solidFill>
              </a:rPr>
              <a:t>format</a:t>
            </a:r>
            <a:r>
              <a:rPr lang="fr-FR" altLang="ja-JP" sz="1600" b="1" dirty="0" smtClean="0">
                <a:solidFill>
                  <a:schemeClr val="hlink"/>
                </a:solidFill>
              </a:rPr>
              <a:t> attractif</a:t>
            </a:r>
            <a:r>
              <a:rPr lang="fr-FR" altLang="ja-JP" sz="1600" b="1" dirty="0">
                <a:solidFill>
                  <a:schemeClr val="hlink"/>
                </a:solidFill>
              </a:rPr>
              <a:t>, au service du contenu </a:t>
            </a:r>
            <a:r>
              <a:rPr lang="fr-FR" altLang="ja-JP" sz="1600" dirty="0">
                <a:solidFill>
                  <a:schemeClr val="hlink"/>
                </a:solidFill>
              </a:rPr>
              <a:t>:</a:t>
            </a:r>
            <a:endParaRPr lang="fr-FR" altLang="ja-JP" sz="1200" b="1" dirty="0">
              <a:solidFill>
                <a:srgbClr val="00B0F0"/>
              </a:solidFill>
            </a:endParaRPr>
          </a:p>
          <a:p>
            <a:pPr marL="457200" lvl="1" indent="0">
              <a:lnSpc>
                <a:spcPct val="120000"/>
              </a:lnSpc>
              <a:buClr>
                <a:schemeClr val="hlink"/>
              </a:buClr>
              <a:defRPr/>
            </a:pPr>
            <a:r>
              <a:rPr lang="fr-FR" altLang="ja-JP" sz="1600" dirty="0">
                <a:solidFill>
                  <a:schemeClr val="hlink"/>
                </a:solidFill>
              </a:rPr>
              <a:t>… </a:t>
            </a:r>
            <a:r>
              <a:rPr lang="fr-FR" altLang="ja-JP" sz="1600" b="1" dirty="0">
                <a:solidFill>
                  <a:schemeClr val="hlink"/>
                </a:solidFill>
              </a:rPr>
              <a:t>repérage</a:t>
            </a:r>
            <a:r>
              <a:rPr lang="fr-FR" altLang="ja-JP" sz="1600" dirty="0">
                <a:solidFill>
                  <a:schemeClr val="hlink"/>
                </a:solidFill>
              </a:rPr>
              <a:t> aisé de l’organisation des leçons ; </a:t>
            </a:r>
          </a:p>
          <a:p>
            <a:pPr marL="457200" lvl="1" indent="0">
              <a:lnSpc>
                <a:spcPct val="120000"/>
              </a:lnSpc>
              <a:buClr>
                <a:schemeClr val="hlink"/>
              </a:buClr>
              <a:defRPr/>
            </a:pPr>
            <a:r>
              <a:rPr lang="fr-FR" altLang="ja-JP" sz="1600" dirty="0">
                <a:solidFill>
                  <a:schemeClr val="hlink"/>
                </a:solidFill>
              </a:rPr>
              <a:t>… </a:t>
            </a:r>
            <a:r>
              <a:rPr lang="fr-FR" altLang="ja-JP" sz="1600" b="1" dirty="0">
                <a:solidFill>
                  <a:schemeClr val="hlink"/>
                </a:solidFill>
              </a:rPr>
              <a:t>valorisation</a:t>
            </a:r>
            <a:r>
              <a:rPr lang="fr-FR" altLang="ja-JP" sz="1600" dirty="0">
                <a:solidFill>
                  <a:schemeClr val="hlink"/>
                </a:solidFill>
              </a:rPr>
              <a:t> dynamique des </a:t>
            </a:r>
            <a:r>
              <a:rPr lang="fr-FR" altLang="ja-JP" sz="1600" b="1" dirty="0">
                <a:solidFill>
                  <a:schemeClr val="hlink"/>
                </a:solidFill>
              </a:rPr>
              <a:t>documents </a:t>
            </a:r>
            <a:r>
              <a:rPr lang="fr-FR" altLang="ja-JP" sz="1600" dirty="0">
                <a:solidFill>
                  <a:schemeClr val="hlink"/>
                </a:solidFill>
              </a:rPr>
              <a:t>; </a:t>
            </a:r>
          </a:p>
          <a:p>
            <a:pPr marL="457200" lvl="1" indent="0">
              <a:lnSpc>
                <a:spcPct val="120000"/>
              </a:lnSpc>
              <a:buClr>
                <a:schemeClr val="hlink"/>
              </a:buClr>
              <a:defRPr/>
            </a:pPr>
            <a:r>
              <a:rPr lang="fr-FR" altLang="ja-JP" sz="1600" dirty="0">
                <a:solidFill>
                  <a:schemeClr val="hlink"/>
                </a:solidFill>
              </a:rPr>
              <a:t>… </a:t>
            </a:r>
            <a:r>
              <a:rPr lang="fr-FR" altLang="ja-JP" sz="1600" b="1" dirty="0">
                <a:solidFill>
                  <a:schemeClr val="hlink"/>
                </a:solidFill>
              </a:rPr>
              <a:t>appropriation </a:t>
            </a:r>
            <a:r>
              <a:rPr lang="fr-FR" altLang="ja-JP" sz="1600" dirty="0">
                <a:solidFill>
                  <a:schemeClr val="hlink"/>
                </a:solidFill>
              </a:rPr>
              <a:t>facilitée et stimulante pour les élèves. </a:t>
            </a:r>
            <a:endParaRPr lang="fr-FR" altLang="ja-JP" sz="1600" dirty="0">
              <a:solidFill>
                <a:srgbClr val="FF0000"/>
              </a:solidFill>
            </a:endParaRPr>
          </a:p>
          <a:p>
            <a:pPr lvl="2">
              <a:lnSpc>
                <a:spcPct val="120000"/>
              </a:lnSpc>
              <a:buClr>
                <a:schemeClr val="hlink"/>
              </a:buClr>
              <a:defRPr/>
            </a:pPr>
            <a:endParaRPr lang="fr-FR" altLang="ja-JP" sz="1600" dirty="0">
              <a:solidFill>
                <a:schemeClr val="hlink"/>
              </a:solidFill>
            </a:endParaRPr>
          </a:p>
          <a:p>
            <a:pPr lvl="1">
              <a:lnSpc>
                <a:spcPct val="120000"/>
              </a:lnSpc>
              <a:buClr>
                <a:schemeClr val="hlink"/>
              </a:buClr>
              <a:buFont typeface="Wingdings" panose="05000000000000000000" pitchFamily="2" charset="2"/>
              <a:buChar char="Ø"/>
              <a:defRPr/>
            </a:pPr>
            <a:endParaRPr lang="fr-FR" altLang="fr-FR" sz="2000" dirty="0">
              <a:solidFill>
                <a:schemeClr val="hlink"/>
              </a:solidFill>
            </a:endParaRPr>
          </a:p>
          <a:p>
            <a:pPr lvl="2">
              <a:lnSpc>
                <a:spcPct val="120000"/>
              </a:lnSpc>
              <a:buClr>
                <a:schemeClr val="hlink"/>
              </a:buClr>
              <a:defRPr/>
            </a:pPr>
            <a:endParaRPr lang="fr-FR" altLang="fr-FR" sz="2000" dirty="0">
              <a:solidFill>
                <a:schemeClr val="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sz="quarter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sz="2400" dirty="0">
                <a:latin typeface="+mn-lt"/>
              </a:rPr>
              <a:t>DESCRIPTIF -1-</a:t>
            </a:r>
          </a:p>
        </p:txBody>
      </p:sp>
      <p:sp>
        <p:nvSpPr>
          <p:cNvPr id="19459" name="Text Box 1035"/>
          <p:cNvSpPr txBox="1">
            <a:spLocks noChangeArrowheads="1"/>
          </p:cNvSpPr>
          <p:nvPr/>
        </p:nvSpPr>
        <p:spPr bwMode="auto">
          <a:xfrm>
            <a:off x="468312" y="620713"/>
            <a:ext cx="8447087" cy="6694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1150938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1pPr>
            <a:lvl2pPr>
              <a:tabLst>
                <a:tab pos="1150938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2pPr>
            <a:lvl3pPr>
              <a:tabLst>
                <a:tab pos="1150938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3pPr>
            <a:lvl4pPr marL="1600200" indent="-228600">
              <a:tabLst>
                <a:tab pos="1150938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4pPr>
            <a:lvl5pPr marL="2057400" indent="-228600">
              <a:tabLst>
                <a:tab pos="1150938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50938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50938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50938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50938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9pPr>
          </a:lstStyle>
          <a:p>
            <a:pPr lvl="2">
              <a:lnSpc>
                <a:spcPct val="120000"/>
              </a:lnSpc>
              <a:buClr>
                <a:schemeClr val="hlink"/>
              </a:buClr>
              <a:buFont typeface="Wingdings" panose="05000000000000000000" pitchFamily="2" charset="2"/>
              <a:buChar char="Ø"/>
              <a:defRPr/>
            </a:pPr>
            <a:endParaRPr lang="fr-FR" altLang="ja-JP" dirty="0">
              <a:solidFill>
                <a:schemeClr val="hlink"/>
              </a:solidFill>
              <a:ea typeface="ＭＳ Ｐゴシック" panose="020B0600070205080204" pitchFamily="34" charset="-128"/>
            </a:endParaRPr>
          </a:p>
          <a:p>
            <a:pPr>
              <a:lnSpc>
                <a:spcPct val="120000"/>
              </a:lnSpc>
              <a:buClr>
                <a:schemeClr val="hlink"/>
              </a:buClr>
              <a:buFont typeface="Wingdings" panose="05000000000000000000" pitchFamily="2" charset="2"/>
              <a:buNone/>
              <a:defRPr/>
            </a:pPr>
            <a:r>
              <a:rPr lang="fr-FR" altLang="ja-JP" b="1" dirty="0">
                <a:solidFill>
                  <a:schemeClr val="hlin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Manuel de 256 pages </a:t>
            </a:r>
          </a:p>
          <a:p>
            <a:pPr marL="285750" indent="-285750">
              <a:lnSpc>
                <a:spcPct val="120000"/>
              </a:lnSpc>
              <a:buClr>
                <a:schemeClr val="hlink"/>
              </a:buClr>
              <a:buFont typeface="Wingdings" panose="05000000000000000000" pitchFamily="2" charset="2"/>
              <a:buChar char="ü"/>
              <a:defRPr/>
            </a:pPr>
            <a:r>
              <a:rPr lang="fr-FR" altLang="ja-JP" sz="1600" dirty="0">
                <a:solidFill>
                  <a:schemeClr val="hlin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 pages de présentation des épreuves du Baccalauréat</a:t>
            </a:r>
          </a:p>
          <a:p>
            <a:pPr marL="285750" indent="-285750">
              <a:lnSpc>
                <a:spcPct val="120000"/>
              </a:lnSpc>
              <a:buClr>
                <a:schemeClr val="hlink"/>
              </a:buClr>
              <a:buFont typeface="Wingdings" panose="05000000000000000000" pitchFamily="2" charset="2"/>
              <a:buChar char="ü"/>
              <a:defRPr/>
            </a:pPr>
            <a:r>
              <a:rPr lang="fr-FR" altLang="ja-JP" sz="1600" dirty="0">
                <a:solidFill>
                  <a:schemeClr val="hlin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4 pages de présentation des notions et leur traitement dans les unités</a:t>
            </a:r>
          </a:p>
          <a:p>
            <a:pPr marL="285750" indent="-285750">
              <a:lnSpc>
                <a:spcPct val="120000"/>
              </a:lnSpc>
              <a:buClr>
                <a:schemeClr val="hlink"/>
              </a:buClr>
              <a:buFont typeface="Wingdings" panose="05000000000000000000" pitchFamily="2" charset="2"/>
              <a:buChar char="ü"/>
              <a:defRPr/>
            </a:pPr>
            <a:r>
              <a:rPr lang="fr-FR" altLang="ja-JP" sz="1600" dirty="0">
                <a:solidFill>
                  <a:schemeClr val="hlin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 page de vocabulaire fonctionnel</a:t>
            </a:r>
          </a:p>
          <a:p>
            <a:pPr marL="285750" indent="-285750">
              <a:lnSpc>
                <a:spcPct val="120000"/>
              </a:lnSpc>
              <a:buClr>
                <a:schemeClr val="hlink"/>
              </a:buClr>
              <a:buFont typeface="Wingdings" panose="05000000000000000000" pitchFamily="2" charset="2"/>
              <a:buChar char="ü"/>
              <a:defRPr/>
            </a:pPr>
            <a:r>
              <a:rPr lang="fr-FR" altLang="ja-JP" sz="1600" dirty="0">
                <a:solidFill>
                  <a:schemeClr val="hlin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8 unités thématiques, articulées autour des 4 notions, une en majeur, une en mineur (détail ci-après) comprenant une double-page culturelle, intégrée à la thématique de l’unité</a:t>
            </a:r>
          </a:p>
          <a:p>
            <a:pPr marL="285750" indent="-285750">
              <a:lnSpc>
                <a:spcPct val="120000"/>
              </a:lnSpc>
              <a:buClr>
                <a:schemeClr val="hlink"/>
              </a:buClr>
              <a:buFont typeface="Wingdings" panose="05000000000000000000" pitchFamily="2" charset="2"/>
              <a:buChar char="ü"/>
              <a:defRPr/>
            </a:pPr>
            <a:r>
              <a:rPr lang="fr-FR" altLang="ja-JP" sz="1600" dirty="0">
                <a:solidFill>
                  <a:schemeClr val="hlin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6 dossiers de Littérature étrangère en langue étrangère sur chacune des notions inscrites au programme</a:t>
            </a:r>
          </a:p>
          <a:p>
            <a:pPr marL="285750" indent="-285750">
              <a:lnSpc>
                <a:spcPct val="120000"/>
              </a:lnSpc>
              <a:buClr>
                <a:schemeClr val="hlink"/>
              </a:buClr>
              <a:buFont typeface="Wingdings" panose="05000000000000000000" pitchFamily="2" charset="2"/>
              <a:buChar char="ü"/>
              <a:defRPr/>
            </a:pPr>
            <a:r>
              <a:rPr lang="fr-FR" altLang="ja-JP" sz="1600" dirty="0">
                <a:solidFill>
                  <a:schemeClr val="hlin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24 pages de Livret de fiches méthodologiques</a:t>
            </a:r>
          </a:p>
          <a:p>
            <a:pPr marL="285750" indent="-285750">
              <a:lnSpc>
                <a:spcPct val="120000"/>
              </a:lnSpc>
              <a:buClr>
                <a:schemeClr val="hlink"/>
              </a:buClr>
              <a:buFont typeface="Wingdings" panose="05000000000000000000" pitchFamily="2" charset="2"/>
              <a:buChar char="ü"/>
              <a:defRPr/>
            </a:pPr>
            <a:r>
              <a:rPr lang="fr-FR" altLang="ja-JP" sz="1600" dirty="0">
                <a:solidFill>
                  <a:schemeClr val="hlin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24 pages de Précis grammatical (avec index, et liste des fautes récurrentes)</a:t>
            </a:r>
          </a:p>
          <a:p>
            <a:pPr marL="285750" indent="-285750">
              <a:lnSpc>
                <a:spcPct val="120000"/>
              </a:lnSpc>
              <a:buClr>
                <a:schemeClr val="hlink"/>
              </a:buClr>
              <a:buFont typeface="Wingdings" panose="05000000000000000000" pitchFamily="2" charset="2"/>
              <a:buChar char="ü"/>
              <a:defRPr/>
            </a:pPr>
            <a:r>
              <a:rPr lang="fr-FR" altLang="ja-JP" sz="1600" dirty="0">
                <a:solidFill>
                  <a:schemeClr val="hlin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6 pages de Lexique d’expression (espagnol-français)</a:t>
            </a:r>
          </a:p>
          <a:p>
            <a:pPr>
              <a:lnSpc>
                <a:spcPct val="120000"/>
              </a:lnSpc>
              <a:buClr>
                <a:schemeClr val="hlink"/>
              </a:buClr>
              <a:defRPr/>
            </a:pPr>
            <a:endParaRPr lang="fr-FR" altLang="ja-JP" sz="1600" b="1" dirty="0">
              <a:solidFill>
                <a:schemeClr val="hlink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chemeClr val="hlink"/>
              </a:buClr>
              <a:defRPr/>
            </a:pPr>
            <a:r>
              <a:rPr lang="fr-FR" altLang="ja-JP" sz="1600" b="1" dirty="0">
                <a:solidFill>
                  <a:schemeClr val="hlin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+ LDP </a:t>
            </a:r>
            <a:r>
              <a:rPr lang="fr-FR" altLang="ja-JP" sz="1600" b="1" u="sng" dirty="0">
                <a:solidFill>
                  <a:schemeClr val="hlin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prêt en mai </a:t>
            </a:r>
            <a:r>
              <a:rPr lang="fr-FR" altLang="ja-JP" sz="1600" b="1" dirty="0">
                <a:solidFill>
                  <a:schemeClr val="hlin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: en version imprimée </a:t>
            </a:r>
            <a:r>
              <a:rPr lang="fr-FR" altLang="ja-JP" sz="1600" dirty="0">
                <a:solidFill>
                  <a:schemeClr val="hlin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(présentation des leçons et documents, apports supplémentaires, fiches d’écoute et de visionnage guidés, grilles d’évaluation) + extrait sur le </a:t>
            </a:r>
            <a:r>
              <a:rPr lang="fr-FR" altLang="ja-JP" sz="1600" dirty="0" smtClean="0">
                <a:solidFill>
                  <a:schemeClr val="hlin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site.</a:t>
            </a:r>
            <a:endParaRPr lang="fr-FR" altLang="ja-JP" sz="1600" b="1" u="sng" dirty="0">
              <a:solidFill>
                <a:schemeClr val="hlink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chemeClr val="hlink"/>
              </a:buClr>
              <a:defRPr/>
            </a:pPr>
            <a:r>
              <a:rPr lang="fr-FR" altLang="ja-JP" sz="1600" b="1" dirty="0">
                <a:solidFill>
                  <a:schemeClr val="hlin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+ </a:t>
            </a:r>
            <a:r>
              <a:rPr lang="fr-FR" altLang="ja-JP" sz="1600" b="1" u="sng" dirty="0">
                <a:solidFill>
                  <a:schemeClr val="hlin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numérique </a:t>
            </a:r>
            <a:r>
              <a:rPr lang="fr-FR" altLang="ja-JP" sz="1600" b="1" dirty="0">
                <a:solidFill>
                  <a:schemeClr val="hlin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(versions prof / élève) </a:t>
            </a:r>
            <a:r>
              <a:rPr lang="fr-FR" altLang="ja-JP" sz="1600" b="1" u="sng" dirty="0">
                <a:solidFill>
                  <a:schemeClr val="hlin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prêt en septembre</a:t>
            </a:r>
            <a:r>
              <a:rPr lang="fr-FR" altLang="ja-JP" sz="1600" dirty="0">
                <a:solidFill>
                  <a:schemeClr val="hlin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: sur tout </a:t>
            </a:r>
            <a:r>
              <a:rPr lang="fr-FR" altLang="ja-JP" sz="1600" dirty="0" smtClean="0">
                <a:solidFill>
                  <a:schemeClr val="hlin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support</a:t>
            </a:r>
            <a:endParaRPr lang="fr-FR" altLang="ja-JP" sz="1600" b="1" u="sng" dirty="0" smtClean="0">
              <a:solidFill>
                <a:schemeClr val="hlink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chemeClr val="hlink"/>
              </a:buClr>
              <a:defRPr/>
            </a:pPr>
            <a:r>
              <a:rPr lang="fr-FR" altLang="ja-JP" sz="1600" b="1" dirty="0">
                <a:solidFill>
                  <a:schemeClr val="hlin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+ MP3 élève téléchargeables gratuitement sur</a:t>
            </a:r>
            <a:r>
              <a:rPr lang="fr-FR" altLang="ja-JP" sz="1600" b="1" dirty="0" smtClean="0">
                <a:solidFill>
                  <a:schemeClr val="hlin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fr-FR" altLang="ja-JP" sz="16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www.bordas</a:t>
            </a:r>
            <a:r>
              <a:rPr lang="fr-FR" altLang="ja-JP" sz="1600" b="1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-</a:t>
            </a:r>
            <a:r>
              <a:rPr lang="fr-FR" altLang="ja-JP" sz="16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buenaonda.fr</a:t>
            </a:r>
            <a:r>
              <a:rPr lang="fr-FR" altLang="ja-JP" sz="1600" b="1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br>
              <a:rPr lang="fr-FR" altLang="ja-JP" sz="1600" b="1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fr-FR" altLang="ja-JP" sz="1600" b="1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	</a:t>
            </a:r>
            <a:r>
              <a:rPr lang="fr-FR" altLang="ja-JP" sz="1600" dirty="0" smtClean="0">
                <a:solidFill>
                  <a:schemeClr val="hlin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+ application gratuite </a:t>
            </a:r>
            <a:r>
              <a:rPr lang="fr-FR" altLang="ja-JP" sz="1600" b="1" dirty="0" smtClean="0">
                <a:solidFill>
                  <a:schemeClr val="hlin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Bordas </a:t>
            </a:r>
            <a:r>
              <a:rPr lang="fr-FR" altLang="ja-JP" sz="1600" b="1" dirty="0" err="1" smtClean="0">
                <a:solidFill>
                  <a:schemeClr val="hlin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FlashPAGE</a:t>
            </a:r>
            <a:endParaRPr lang="fr-FR" altLang="ja-JP" sz="1600" b="1" dirty="0" smtClean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  <a:buClr>
                <a:schemeClr val="hlink"/>
              </a:buClr>
              <a:buFont typeface="Wingdings" panose="05000000000000000000" pitchFamily="2" charset="2"/>
              <a:buChar char="Ø"/>
              <a:defRPr/>
            </a:pPr>
            <a:endParaRPr lang="fr-FR" altLang="ja-JP" sz="1600" b="1" dirty="0">
              <a:solidFill>
                <a:schemeClr val="hlink"/>
              </a:solidFill>
              <a:ea typeface="ＭＳ Ｐゴシック" panose="020B0600070205080204" pitchFamily="34" charset="-128"/>
            </a:endParaRPr>
          </a:p>
          <a:p>
            <a:pPr lvl="1">
              <a:lnSpc>
                <a:spcPct val="120000"/>
              </a:lnSpc>
              <a:buClr>
                <a:schemeClr val="hlink"/>
              </a:buClr>
              <a:defRPr/>
            </a:pPr>
            <a:endParaRPr lang="fr-FR" altLang="ja-JP" b="1" dirty="0">
              <a:solidFill>
                <a:schemeClr val="hlink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3132138" y="260350"/>
            <a:ext cx="5486400" cy="563563"/>
          </a:xfrm>
        </p:spPr>
        <p:txBody>
          <a:bodyPr/>
          <a:lstStyle/>
          <a:p>
            <a:pPr eaLnBrk="1" hangingPunct="1">
              <a:defRPr/>
            </a:pPr>
            <a:r>
              <a:rPr lang="fr-FR" sz="2400" dirty="0">
                <a:latin typeface="+mn-lt"/>
              </a:rPr>
              <a:t>DESCRIPTIF -2- Sommaire</a:t>
            </a:r>
          </a:p>
        </p:txBody>
      </p:sp>
      <p:graphicFrame>
        <p:nvGraphicFramePr>
          <p:cNvPr id="3" name="Tableau 2"/>
          <p:cNvGraphicFramePr>
            <a:graphicFrameLocks noGrp="1"/>
          </p:cNvGraphicFramePr>
          <p:nvPr/>
        </p:nvGraphicFramePr>
        <p:xfrm>
          <a:off x="22225" y="989013"/>
          <a:ext cx="9001125" cy="5868985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492375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124051856"/>
                    </a:ext>
                  </a:extLst>
                </a:gridCol>
                <a:gridCol w="4151314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3727757"/>
                    </a:ext>
                  </a:extLst>
                </a:gridCol>
                <a:gridCol w="2357436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729040682"/>
                    </a:ext>
                  </a:extLst>
                </a:gridCol>
              </a:tblGrid>
              <a:tr h="571968">
                <a:tc>
                  <a:txBody>
                    <a:bodyPr/>
                    <a:lstStyle/>
                    <a:p>
                      <a:r>
                        <a:rPr lang="fr-FR" sz="1400" b="1" kern="12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Un </a:t>
                      </a:r>
                      <a:r>
                        <a:rPr lang="fr-FR" sz="1400" b="1" kern="1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mito</a:t>
                      </a:r>
                      <a:r>
                        <a:rPr lang="fr-FR" sz="1400" b="1" kern="12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para </a:t>
                      </a:r>
                      <a:r>
                        <a:rPr lang="fr-FR" sz="1400" b="1" kern="1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cada</a:t>
                      </a:r>
                      <a:r>
                        <a:rPr lang="fr-FR" sz="1400" b="1" kern="12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400" b="1" kern="1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día</a:t>
                      </a:r>
                      <a:endParaRPr lang="fr-FR" sz="1400" b="1" kern="1200" dirty="0">
                        <a:solidFill>
                          <a:schemeClr val="bg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400" b="1" kern="1200" dirty="0">
                        <a:solidFill>
                          <a:schemeClr val="bg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marT="45722" marB="457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Dans quelle mesure les mythes </a:t>
                      </a:r>
                      <a:r>
                        <a:rPr lang="fr-FR" sz="14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influencent-ils </a:t>
                      </a:r>
                      <a:r>
                        <a:rPr lang="fr-FR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nos vies ?</a:t>
                      </a:r>
                    </a:p>
                  </a:txBody>
                  <a:tcPr marL="91441" marR="91441" marT="45722" marB="457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3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Mythes et héros</a:t>
                      </a:r>
                      <a:endParaRPr lang="fr-FR" sz="1300" b="1" kern="1200" dirty="0">
                        <a:solidFill>
                          <a:schemeClr val="bg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fr-FR" sz="1300" b="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Espaces et échanges</a:t>
                      </a:r>
                      <a:endParaRPr lang="fr-FR" sz="1300" b="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91441" marR="91441" marT="45722" marB="457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4040579906"/>
                  </a:ext>
                </a:extLst>
              </a:tr>
              <a:tr h="786456">
                <a:tc>
                  <a:txBody>
                    <a:bodyPr/>
                    <a:lstStyle/>
                    <a:p>
                      <a:r>
                        <a:rPr lang="fr-FR" sz="1400" b="1" kern="1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Lugares</a:t>
                      </a:r>
                      <a:r>
                        <a:rPr lang="fr-FR" sz="1400" b="1" kern="12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de</a:t>
                      </a:r>
                      <a:r>
                        <a:rPr lang="fr-FR" sz="1400" b="1" kern="12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br>
                        <a:rPr lang="fr-FR" sz="1400" b="1" kern="12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FR" sz="1400" b="1" kern="12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fr-FR" sz="1400" b="1" kern="12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des)</a:t>
                      </a:r>
                      <a:r>
                        <a:rPr lang="fr-FR" sz="1400" b="1" kern="1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encuentros</a:t>
                      </a:r>
                      <a:endParaRPr lang="fr-FR" sz="1400" b="1" kern="1200" dirty="0">
                        <a:solidFill>
                          <a:schemeClr val="bg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marT="45722" marB="457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kern="12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Dans quelle mesure certains lieux favorisent, empêchent ou symbolisent la rencontre ?</a:t>
                      </a:r>
                    </a:p>
                  </a:txBody>
                  <a:tcPr marL="91441" marR="91441" marT="45722" marB="457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300" b="1" kern="120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Espaces et échanges</a:t>
                      </a:r>
                    </a:p>
                    <a:p>
                      <a:r>
                        <a:rPr lang="fr-FR" sz="1300" b="0" kern="120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Lieux et formes de pouvoir</a:t>
                      </a:r>
                    </a:p>
                  </a:txBody>
                  <a:tcPr marL="91441" marR="91441" marT="45722" marB="457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67476811"/>
                  </a:ext>
                </a:extLst>
              </a:tr>
              <a:tr h="786456">
                <a:tc>
                  <a:txBody>
                    <a:bodyPr/>
                    <a:lstStyle/>
                    <a:p>
                      <a:r>
                        <a:rPr lang="fr-FR" sz="1400" b="1" kern="12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El </a:t>
                      </a:r>
                      <a:r>
                        <a:rPr lang="fr-FR" sz="1400" b="1" kern="1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tiempo</a:t>
                      </a:r>
                      <a:r>
                        <a:rPr lang="fr-FR" sz="1400" b="1" kern="12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es </a:t>
                      </a:r>
                      <a:r>
                        <a:rPr lang="fr-FR" sz="1400" b="1" kern="1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oro</a:t>
                      </a:r>
                      <a:endParaRPr lang="fr-FR" sz="1400" b="1" kern="1200" dirty="0">
                        <a:solidFill>
                          <a:schemeClr val="bg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400" b="1" kern="1200" dirty="0">
                        <a:solidFill>
                          <a:schemeClr val="bg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marT="45722" marB="457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kern="12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Gagner du temps nous libère ou nous accable ?</a:t>
                      </a:r>
                    </a:p>
                  </a:txBody>
                  <a:tcPr marL="91441" marR="91441" marT="45722" marB="457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300" b="1" kern="120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L’idée de progrès</a:t>
                      </a:r>
                    </a:p>
                    <a:p>
                      <a:pPr marL="0" algn="l" defTabSz="914400" rtl="0" eaLnBrk="1" latinLnBrk="0" hangingPunct="1"/>
                      <a:r>
                        <a:rPr lang="fr-FR" sz="1300" b="0" kern="120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Lieux et formes de pouvoir</a:t>
                      </a:r>
                    </a:p>
                  </a:txBody>
                  <a:tcPr marL="91441" marR="91441" marT="45722" marB="457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467285824"/>
                  </a:ext>
                </a:extLst>
              </a:tr>
              <a:tr h="786456">
                <a:tc>
                  <a:txBody>
                    <a:bodyPr/>
                    <a:lstStyle/>
                    <a:p>
                      <a:r>
                        <a:rPr lang="fr-FR" sz="1400" b="1" kern="12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Un </a:t>
                      </a:r>
                      <a:r>
                        <a:rPr lang="fr-FR" sz="1400" b="1" kern="1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mundo</a:t>
                      </a:r>
                      <a:r>
                        <a:rPr lang="fr-FR" sz="1400" b="1" kern="12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de </a:t>
                      </a:r>
                      <a:r>
                        <a:rPr lang="fr-FR" sz="1400" b="1" kern="1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imágenes</a:t>
                      </a:r>
                      <a:endParaRPr lang="fr-FR" sz="1400" b="1" kern="1200" dirty="0">
                        <a:solidFill>
                          <a:schemeClr val="bg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marT="45722" marB="457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kern="12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L’image, un langage ou un objet tout pouvoir ?</a:t>
                      </a:r>
                    </a:p>
                  </a:txBody>
                  <a:tcPr marL="91441" marR="91441" marT="45722" marB="457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300" b="1" kern="120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Lieux et formes de pouvoir</a:t>
                      </a:r>
                      <a:endParaRPr lang="fr-FR" sz="1300" dirty="0"/>
                    </a:p>
                    <a:p>
                      <a:pPr marL="0" algn="l" defTabSz="914400" rtl="0" eaLnBrk="1" latinLnBrk="0" hangingPunct="1"/>
                      <a:r>
                        <a:rPr lang="fr-FR" sz="1300" b="0" kern="120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Mythes et héros</a:t>
                      </a:r>
                    </a:p>
                  </a:txBody>
                  <a:tcPr marL="91441" marR="91441" marT="45722" marB="457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421081109"/>
                  </a:ext>
                </a:extLst>
              </a:tr>
              <a:tr h="571968">
                <a:tc>
                  <a:txBody>
                    <a:bodyPr/>
                    <a:lstStyle/>
                    <a:p>
                      <a:r>
                        <a:rPr lang="fr-FR" sz="1400" b="1" kern="12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El </a:t>
                      </a:r>
                      <a:r>
                        <a:rPr lang="fr-FR" sz="1400" b="1" kern="1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poder</a:t>
                      </a:r>
                      <a:r>
                        <a:rPr lang="fr-FR" sz="1400" b="1" kern="12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de la(s) palabra(s)</a:t>
                      </a:r>
                    </a:p>
                  </a:txBody>
                  <a:tcPr marL="91441" marR="91441" marT="45722" marB="457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kern="12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Où et dans quelle mesure la langue espagnole est un instrument de pouvoir ?</a:t>
                      </a:r>
                      <a:endParaRPr lang="fr-FR" sz="1400" b="0" kern="1200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marT="45722" marB="457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300" b="1" kern="120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Lieux et formes de pouvoir</a:t>
                      </a:r>
                    </a:p>
                    <a:p>
                      <a:pPr marL="0" algn="l" defTabSz="914400" rtl="0" eaLnBrk="1" latinLnBrk="0" hangingPunct="1"/>
                      <a:r>
                        <a:rPr lang="fr-FR" sz="1300" b="0" kern="120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Espaces et échanges</a:t>
                      </a:r>
                    </a:p>
                  </a:txBody>
                  <a:tcPr marL="91441" marR="91441" marT="45722" marB="457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67014322"/>
                  </a:ext>
                </a:extLst>
              </a:tr>
              <a:tr h="571968">
                <a:tc>
                  <a:txBody>
                    <a:bodyPr/>
                    <a:lstStyle/>
                    <a:p>
                      <a:r>
                        <a:rPr lang="fr-FR" sz="1400" b="1" kern="12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Buenos y </a:t>
                      </a:r>
                      <a:r>
                        <a:rPr lang="fr-FR" sz="1400" b="1" kern="1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villanos</a:t>
                      </a:r>
                      <a:endParaRPr lang="fr-FR" sz="1400" b="1" kern="1200" dirty="0">
                        <a:solidFill>
                          <a:schemeClr val="bg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marT="45722" marB="457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kern="12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Entre fiction et réalité, où naissent nos héros ?</a:t>
                      </a:r>
                    </a:p>
                  </a:txBody>
                  <a:tcPr marL="91441" marR="91441" marT="45722" marB="457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300" b="1" kern="120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Mythes et héros</a:t>
                      </a:r>
                    </a:p>
                    <a:p>
                      <a:r>
                        <a:rPr lang="fr-FR" sz="1300" b="0" kern="120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Lieux et formes de pouvoir</a:t>
                      </a:r>
                    </a:p>
                  </a:txBody>
                  <a:tcPr marL="91441" marR="91441" marT="45722" marB="457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483589115"/>
                  </a:ext>
                </a:extLst>
              </a:tr>
              <a:tr h="965517">
                <a:tc>
                  <a:txBody>
                    <a:bodyPr/>
                    <a:lstStyle/>
                    <a:p>
                      <a:r>
                        <a:rPr lang="fr-FR" sz="1400" b="1" kern="12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Las </a:t>
                      </a:r>
                      <a:r>
                        <a:rPr lang="fr-FR" sz="1400" b="1" kern="1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voces</a:t>
                      </a:r>
                      <a:r>
                        <a:rPr lang="fr-FR" sz="1400" b="1" kern="12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br>
                        <a:rPr lang="fr-FR" sz="1400" b="1" kern="12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FR" sz="1400" b="1" kern="12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de </a:t>
                      </a:r>
                      <a:r>
                        <a:rPr lang="fr-FR" sz="1400" b="1" kern="12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los pueblos </a:t>
                      </a:r>
                      <a:r>
                        <a:rPr lang="fr-FR" sz="1400" b="1" kern="1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originarios</a:t>
                      </a:r>
                      <a:endParaRPr lang="fr-FR" sz="1400" b="1" kern="1200" dirty="0">
                        <a:solidFill>
                          <a:schemeClr val="bg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marT="45722" marB="457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kern="12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Comment favoriser l’intégration des peuples amérindiens tout en respectant leur identité culturelle ?</a:t>
                      </a:r>
                    </a:p>
                  </a:txBody>
                  <a:tcPr marL="91441" marR="91441" marT="45722" marB="457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300" b="1" kern="120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Espaces et échanges</a:t>
                      </a:r>
                    </a:p>
                    <a:p>
                      <a:pPr marL="0" algn="l" defTabSz="914400" rtl="0" eaLnBrk="1" latinLnBrk="0" hangingPunct="1"/>
                      <a:r>
                        <a:rPr lang="fr-FR" sz="1300" b="0" kern="120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L’idée de progrès</a:t>
                      </a:r>
                    </a:p>
                  </a:txBody>
                  <a:tcPr marL="91441" marR="91441" marT="45722" marB="457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726990963"/>
                  </a:ext>
                </a:extLst>
              </a:tr>
              <a:tr h="828196">
                <a:tc>
                  <a:txBody>
                    <a:bodyPr/>
                    <a:lstStyle/>
                    <a:p>
                      <a:r>
                        <a:rPr lang="fr-FR" sz="1400" b="1" kern="1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Semillas</a:t>
                      </a:r>
                      <a:r>
                        <a:rPr lang="fr-FR" sz="1400" b="1" kern="12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br>
                        <a:rPr lang="fr-FR" sz="1400" b="1" kern="12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FR" sz="1400" b="1" kern="12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de </a:t>
                      </a:r>
                      <a:r>
                        <a:rPr lang="fr-FR" sz="1400" b="1" kern="1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mundos</a:t>
                      </a:r>
                      <a:r>
                        <a:rPr lang="fr-FR" sz="1400" b="1" kern="12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400" b="1" kern="1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mejores</a:t>
                      </a:r>
                      <a:endParaRPr lang="fr-FR" sz="1400" b="1" kern="1200" dirty="0">
                        <a:solidFill>
                          <a:schemeClr val="bg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marT="45722" marB="457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kern="12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Comment construire des mondes meilleurs ?</a:t>
                      </a:r>
                    </a:p>
                  </a:txBody>
                  <a:tcPr marL="91441" marR="91441" marT="45722" marB="457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300" b="1" kern="120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L’idée de progrès</a:t>
                      </a:r>
                    </a:p>
                    <a:p>
                      <a:pPr marL="0" algn="l" defTabSz="914400" rtl="0" eaLnBrk="1" latinLnBrk="0" hangingPunct="1"/>
                      <a:r>
                        <a:rPr lang="fr-FR" sz="1300" b="0" kern="120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Mythes et héros</a:t>
                      </a:r>
                    </a:p>
                  </a:txBody>
                  <a:tcPr marL="91441" marR="91441" marT="45722" marB="457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90361714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fr-FR" sz="2400" dirty="0">
                <a:latin typeface="+mn-lt"/>
              </a:rPr>
              <a:t>STRUCTURE D’UNE UNITÉ</a:t>
            </a:r>
          </a:p>
        </p:txBody>
      </p:sp>
      <p:sp>
        <p:nvSpPr>
          <p:cNvPr id="21507" name="Text Box 1035"/>
          <p:cNvSpPr txBox="1">
            <a:spLocks noChangeArrowheads="1"/>
          </p:cNvSpPr>
          <p:nvPr/>
        </p:nvSpPr>
        <p:spPr bwMode="auto">
          <a:xfrm>
            <a:off x="827584" y="836712"/>
            <a:ext cx="8496944" cy="576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1150938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1pPr>
            <a:lvl2pPr marL="742950" indent="-285750">
              <a:tabLst>
                <a:tab pos="1150938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2pPr>
            <a:lvl3pPr>
              <a:tabLst>
                <a:tab pos="1150938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3pPr>
            <a:lvl4pPr marL="1600200" indent="-228600">
              <a:tabLst>
                <a:tab pos="1150938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4pPr>
            <a:lvl5pPr marL="2057400" indent="-228600">
              <a:tabLst>
                <a:tab pos="1150938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50938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50938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50938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50938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9pPr>
          </a:lstStyle>
          <a:p>
            <a:pPr lvl="2">
              <a:lnSpc>
                <a:spcPct val="120000"/>
              </a:lnSpc>
              <a:buClr>
                <a:schemeClr val="hlink"/>
              </a:buClr>
              <a:buFont typeface="Wingdings" panose="05000000000000000000" pitchFamily="2" charset="2"/>
              <a:buChar char="Ø"/>
            </a:pPr>
            <a:endParaRPr lang="fr-FR" altLang="ja-JP" dirty="0">
              <a:solidFill>
                <a:schemeClr val="hlink"/>
              </a:solidFill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20000"/>
              </a:spcBef>
            </a:pPr>
            <a:r>
              <a:rPr lang="fr-FR" altLang="ja-JP" sz="1700" b="1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Double-page Ouverture</a:t>
            </a:r>
          </a:p>
          <a:p>
            <a:pPr eaLnBrk="1" hangingPunct="1">
              <a:spcBef>
                <a:spcPct val="20000"/>
              </a:spcBef>
            </a:pPr>
            <a:endParaRPr lang="fr-FR" altLang="ja-JP" sz="1700" b="1" dirty="0">
              <a:solidFill>
                <a:schemeClr val="hlink"/>
              </a:solidFill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20000"/>
              </a:spcBef>
            </a:pPr>
            <a:r>
              <a:rPr lang="fr-FR" altLang="ja-JP" sz="1700" b="1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4 DP leçons</a:t>
            </a:r>
          </a:p>
          <a:p>
            <a:pPr eaLnBrk="1" hangingPunct="1">
              <a:spcBef>
                <a:spcPct val="20000"/>
              </a:spcBef>
            </a:pPr>
            <a:endParaRPr lang="fr-FR" altLang="ja-JP" sz="1700" b="1" dirty="0">
              <a:solidFill>
                <a:schemeClr val="hlink"/>
              </a:solidFill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20000"/>
              </a:spcBef>
            </a:pPr>
            <a:r>
              <a:rPr lang="fr-FR" altLang="ja-JP" sz="1700" b="1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1 DP culturelle</a:t>
            </a:r>
          </a:p>
          <a:p>
            <a:pPr eaLnBrk="1" hangingPunct="1">
              <a:spcBef>
                <a:spcPct val="20000"/>
              </a:spcBef>
            </a:pPr>
            <a:endParaRPr lang="fr-FR" altLang="ja-JP" sz="1700" b="1" dirty="0">
              <a:solidFill>
                <a:schemeClr val="hlink"/>
              </a:solidFill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20000"/>
              </a:spcBef>
            </a:pPr>
            <a:r>
              <a:rPr lang="fr-FR" altLang="ja-JP" sz="1700" b="1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1 DP grammaire – orthographe et entrainement de CO</a:t>
            </a:r>
          </a:p>
          <a:p>
            <a:pPr eaLnBrk="1" hangingPunct="1">
              <a:spcBef>
                <a:spcPct val="20000"/>
              </a:spcBef>
            </a:pPr>
            <a:endParaRPr lang="fr-FR" altLang="ja-JP" sz="1700" b="1" dirty="0">
              <a:solidFill>
                <a:schemeClr val="hlink"/>
              </a:solidFill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20000"/>
              </a:spcBef>
            </a:pPr>
            <a:r>
              <a:rPr lang="fr-FR" altLang="ja-JP" sz="1700" b="1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1 page carte mémoire de vocabulaire (thématique)</a:t>
            </a:r>
          </a:p>
          <a:p>
            <a:pPr eaLnBrk="1" hangingPunct="1">
              <a:spcBef>
                <a:spcPct val="20000"/>
              </a:spcBef>
            </a:pPr>
            <a:endParaRPr lang="fr-FR" altLang="ja-JP" sz="1700" b="1" dirty="0">
              <a:solidFill>
                <a:schemeClr val="hlink"/>
              </a:solidFill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20000"/>
              </a:spcBef>
            </a:pPr>
            <a:r>
              <a:rPr lang="fr-FR" altLang="ja-JP" sz="1700" b="1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1 page Projet objectif Bac</a:t>
            </a:r>
          </a:p>
          <a:p>
            <a:pPr eaLnBrk="1" hangingPunct="1">
              <a:spcBef>
                <a:spcPct val="20000"/>
              </a:spcBef>
            </a:pPr>
            <a:endParaRPr lang="fr-FR" altLang="ja-JP" sz="1700" b="1" dirty="0">
              <a:solidFill>
                <a:schemeClr val="hlink"/>
              </a:solidFill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20000"/>
              </a:spcBef>
            </a:pPr>
            <a:r>
              <a:rPr lang="fr-FR" altLang="ja-JP" sz="1700" b="1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1 DP Entrainement BAC ORAL : 2 CO (une guidée, une en situation Bac) </a:t>
            </a:r>
          </a:p>
          <a:p>
            <a:pPr eaLnBrk="1" hangingPunct="1">
              <a:spcBef>
                <a:spcPct val="20000"/>
              </a:spcBef>
            </a:pPr>
            <a:r>
              <a:rPr lang="fr-FR" altLang="ja-JP" sz="1700" b="1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+ EOC/EOD + page bilan de la notion &gt; </a:t>
            </a:r>
            <a:r>
              <a:rPr lang="fr-FR" altLang="ja-JP" sz="1700" b="1" dirty="0" err="1">
                <a:solidFill>
                  <a:schemeClr val="hlink"/>
                </a:solidFill>
                <a:ea typeface="ＭＳ Ｐゴシック" panose="020B0600070205080204" pitchFamily="34" charset="-128"/>
              </a:rPr>
              <a:t>méthodos</a:t>
            </a:r>
            <a:r>
              <a:rPr lang="fr-FR" altLang="ja-JP" sz="1700" b="1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 associées</a:t>
            </a:r>
          </a:p>
          <a:p>
            <a:pPr eaLnBrk="1" hangingPunct="1">
              <a:spcBef>
                <a:spcPct val="20000"/>
              </a:spcBef>
            </a:pPr>
            <a:endParaRPr lang="fr-FR" altLang="ja-JP" sz="1700" b="1" dirty="0">
              <a:solidFill>
                <a:schemeClr val="hlink"/>
              </a:solidFill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20000"/>
              </a:spcBef>
            </a:pPr>
            <a:r>
              <a:rPr lang="fr-FR" altLang="ja-JP" sz="1700" b="1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1 DP Entrainement BAC ÉCRIT : CE = 1 ou plusieurs textes + doc </a:t>
            </a:r>
            <a:r>
              <a:rPr lang="fr-FR" altLang="ja-JP" sz="1700" b="1" dirty="0" err="1">
                <a:solidFill>
                  <a:schemeClr val="hlink"/>
                </a:solidFill>
                <a:ea typeface="ＭＳ Ｐゴシック" panose="020B0600070205080204" pitchFamily="34" charset="-128"/>
              </a:rPr>
              <a:t>icono</a:t>
            </a:r>
            <a:r>
              <a:rPr lang="fr-FR" altLang="ja-JP" sz="1700" b="1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 </a:t>
            </a:r>
          </a:p>
          <a:p>
            <a:pPr eaLnBrk="1" hangingPunct="1">
              <a:spcBef>
                <a:spcPct val="20000"/>
              </a:spcBef>
            </a:pPr>
            <a:r>
              <a:rPr lang="fr-FR" altLang="ja-JP" sz="1700" b="1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+ EE &gt; </a:t>
            </a:r>
            <a:r>
              <a:rPr lang="fr-FR" altLang="ja-JP" sz="1700" b="1" dirty="0" err="1">
                <a:solidFill>
                  <a:schemeClr val="hlink"/>
                </a:solidFill>
                <a:ea typeface="ＭＳ Ｐゴシック" panose="020B0600070205080204" pitchFamily="34" charset="-128"/>
              </a:rPr>
              <a:t>méthodos</a:t>
            </a:r>
            <a:r>
              <a:rPr lang="fr-FR" altLang="ja-JP" sz="1700" b="1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 associées)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e 12"/>
          <p:cNvGrpSpPr>
            <a:grpSpLocks/>
          </p:cNvGrpSpPr>
          <p:nvPr/>
        </p:nvGrpSpPr>
        <p:grpSpPr bwMode="auto">
          <a:xfrm>
            <a:off x="2700338" y="1209675"/>
            <a:ext cx="3471862" cy="5027613"/>
            <a:chOff x="2383779" y="820840"/>
            <a:chExt cx="3472905" cy="5027477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2914" t="3012" r="1995" b="3753"/>
            <a:stretch/>
          </p:blipFill>
          <p:spPr>
            <a:xfrm>
              <a:off x="2383779" y="3292511"/>
              <a:ext cx="3472905" cy="25558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2163" t="2026" r="2676" b="3661"/>
            <a:stretch/>
          </p:blipFill>
          <p:spPr>
            <a:xfrm>
              <a:off x="2383779" y="820840"/>
              <a:ext cx="3472905" cy="25827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sz="2400" dirty="0">
                <a:latin typeface="+mn-lt"/>
              </a:rPr>
              <a:t>OUVERTURE</a:t>
            </a:r>
          </a:p>
        </p:txBody>
      </p:sp>
      <p:grpSp>
        <p:nvGrpSpPr>
          <p:cNvPr id="23556" name="Groupe 7"/>
          <p:cNvGrpSpPr>
            <a:grpSpLocks/>
          </p:cNvGrpSpPr>
          <p:nvPr/>
        </p:nvGrpSpPr>
        <p:grpSpPr bwMode="auto">
          <a:xfrm>
            <a:off x="149225" y="1149350"/>
            <a:ext cx="3516313" cy="465138"/>
            <a:chOff x="149225" y="1149350"/>
            <a:chExt cx="3516464" cy="465137"/>
          </a:xfrm>
        </p:grpSpPr>
        <p:sp>
          <p:nvSpPr>
            <p:cNvPr id="31" name="ZoneTexte 30"/>
            <p:cNvSpPr txBox="1"/>
            <p:nvPr/>
          </p:nvSpPr>
          <p:spPr bwMode="auto">
            <a:xfrm>
              <a:off x="149225" y="1149350"/>
              <a:ext cx="1297044" cy="30777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 dirty="0"/>
                <a:t>Thématique</a:t>
              </a:r>
            </a:p>
          </p:txBody>
        </p:sp>
        <p:cxnSp>
          <p:nvCxnSpPr>
            <p:cNvPr id="5" name="Connecteur droit avec flèche 4"/>
            <p:cNvCxnSpPr>
              <a:cxnSpLocks/>
              <a:stCxn id="31" idx="3"/>
            </p:cNvCxnSpPr>
            <p:nvPr/>
          </p:nvCxnSpPr>
          <p:spPr>
            <a:xfrm>
              <a:off x="1446269" y="1303239"/>
              <a:ext cx="2219420" cy="3112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557" name="Groupe 12"/>
          <p:cNvGrpSpPr>
            <a:grpSpLocks/>
          </p:cNvGrpSpPr>
          <p:nvPr/>
        </p:nvGrpSpPr>
        <p:grpSpPr bwMode="auto">
          <a:xfrm>
            <a:off x="144318" y="1675425"/>
            <a:ext cx="3521220" cy="523220"/>
            <a:chOff x="144318" y="1675425"/>
            <a:chExt cx="3521371" cy="523220"/>
          </a:xfrm>
        </p:grpSpPr>
        <p:sp>
          <p:nvSpPr>
            <p:cNvPr id="32" name="ZoneTexte 31"/>
            <p:cNvSpPr txBox="1"/>
            <p:nvPr/>
          </p:nvSpPr>
          <p:spPr bwMode="auto">
            <a:xfrm>
              <a:off x="144318" y="1675425"/>
              <a:ext cx="2436917" cy="5232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 dirty="0"/>
                <a:t>Notions et problématisation de la thématique</a:t>
              </a:r>
            </a:p>
          </p:txBody>
        </p:sp>
        <p:cxnSp>
          <p:nvCxnSpPr>
            <p:cNvPr id="10" name="Connecteur droit avec flèche 9"/>
            <p:cNvCxnSpPr>
              <a:cxnSpLocks/>
            </p:cNvCxnSpPr>
            <p:nvPr/>
          </p:nvCxnSpPr>
          <p:spPr>
            <a:xfrm>
              <a:off x="2581380" y="1844675"/>
              <a:ext cx="1084309" cy="1095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558" name="Groupe 15"/>
          <p:cNvGrpSpPr>
            <a:grpSpLocks/>
          </p:cNvGrpSpPr>
          <p:nvPr/>
        </p:nvGrpSpPr>
        <p:grpSpPr bwMode="auto">
          <a:xfrm>
            <a:off x="153185" y="2427127"/>
            <a:ext cx="2773363" cy="523220"/>
            <a:chOff x="114719" y="2427127"/>
            <a:chExt cx="2772941" cy="523220"/>
          </a:xfrm>
        </p:grpSpPr>
        <p:sp>
          <p:nvSpPr>
            <p:cNvPr id="11" name="ZoneTexte 10"/>
            <p:cNvSpPr txBox="1"/>
            <p:nvPr/>
          </p:nvSpPr>
          <p:spPr bwMode="auto">
            <a:xfrm>
              <a:off x="114719" y="2427127"/>
              <a:ext cx="1799951" cy="5232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 dirty="0"/>
                <a:t>Objectifs de communication</a:t>
              </a:r>
            </a:p>
          </p:txBody>
        </p:sp>
        <p:cxnSp>
          <p:nvCxnSpPr>
            <p:cNvPr id="15" name="Connecteur droit avec flèche 14"/>
            <p:cNvCxnSpPr>
              <a:cxnSpLocks/>
              <a:stCxn id="11" idx="3"/>
            </p:cNvCxnSpPr>
            <p:nvPr/>
          </p:nvCxnSpPr>
          <p:spPr>
            <a:xfrm flipV="1">
              <a:off x="1914670" y="2565241"/>
              <a:ext cx="972990" cy="1234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559" name="Groupe 18"/>
          <p:cNvGrpSpPr>
            <a:grpSpLocks/>
          </p:cNvGrpSpPr>
          <p:nvPr/>
        </p:nvGrpSpPr>
        <p:grpSpPr bwMode="auto">
          <a:xfrm>
            <a:off x="798513" y="3171824"/>
            <a:ext cx="2447925" cy="1053445"/>
            <a:chOff x="971600" y="2927930"/>
            <a:chExt cx="2447928" cy="1052211"/>
          </a:xfrm>
        </p:grpSpPr>
        <p:sp>
          <p:nvSpPr>
            <p:cNvPr id="65" name="ZoneTexte 64"/>
            <p:cNvSpPr txBox="1"/>
            <p:nvPr/>
          </p:nvSpPr>
          <p:spPr bwMode="auto">
            <a:xfrm>
              <a:off x="971600" y="3457534"/>
              <a:ext cx="1279527" cy="52260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 dirty="0"/>
                <a:t>Annonce du Projet</a:t>
              </a:r>
            </a:p>
          </p:txBody>
        </p:sp>
        <p:cxnSp>
          <p:nvCxnSpPr>
            <p:cNvPr id="18" name="Connecteur droit avec flèche 17"/>
            <p:cNvCxnSpPr>
              <a:cxnSpLocks/>
            </p:cNvCxnSpPr>
            <p:nvPr/>
          </p:nvCxnSpPr>
          <p:spPr>
            <a:xfrm flipV="1">
              <a:off x="2251127" y="2927930"/>
              <a:ext cx="1168401" cy="5296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560" name="Groupe 21"/>
          <p:cNvGrpSpPr>
            <a:grpSpLocks/>
          </p:cNvGrpSpPr>
          <p:nvPr/>
        </p:nvGrpSpPr>
        <p:grpSpPr bwMode="auto">
          <a:xfrm>
            <a:off x="4816475" y="1279525"/>
            <a:ext cx="3563938" cy="825500"/>
            <a:chOff x="5359335" y="1163638"/>
            <a:chExt cx="3565590" cy="826173"/>
          </a:xfrm>
        </p:grpSpPr>
        <p:sp>
          <p:nvSpPr>
            <p:cNvPr id="12" name="ZoneTexte 11"/>
            <p:cNvSpPr txBox="1"/>
            <p:nvPr/>
          </p:nvSpPr>
          <p:spPr bwMode="auto">
            <a:xfrm>
              <a:off x="7123866" y="1163638"/>
              <a:ext cx="1801059" cy="30802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 dirty="0"/>
                <a:t>Objectifs culturels</a:t>
              </a:r>
            </a:p>
          </p:txBody>
        </p:sp>
        <p:cxnSp>
          <p:nvCxnSpPr>
            <p:cNvPr id="21" name="Connecteur droit avec flèche 20"/>
            <p:cNvCxnSpPr>
              <a:cxnSpLocks/>
            </p:cNvCxnSpPr>
            <p:nvPr/>
          </p:nvCxnSpPr>
          <p:spPr>
            <a:xfrm flipH="1">
              <a:off x="5359335" y="1163638"/>
              <a:ext cx="1764531" cy="8261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561" name="Groupe 25"/>
          <p:cNvGrpSpPr>
            <a:grpSpLocks/>
          </p:cNvGrpSpPr>
          <p:nvPr/>
        </p:nvGrpSpPr>
        <p:grpSpPr bwMode="auto">
          <a:xfrm>
            <a:off x="5922963" y="1930400"/>
            <a:ext cx="2560637" cy="307777"/>
            <a:chOff x="6372200" y="1706563"/>
            <a:chExt cx="2560663" cy="307776"/>
          </a:xfrm>
        </p:grpSpPr>
        <p:sp>
          <p:nvSpPr>
            <p:cNvPr id="6" name="ZoneTexte 5"/>
            <p:cNvSpPr txBox="1"/>
            <p:nvPr/>
          </p:nvSpPr>
          <p:spPr bwMode="auto">
            <a:xfrm>
              <a:off x="6772254" y="1706563"/>
              <a:ext cx="2160609" cy="30777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 dirty="0"/>
                <a:t>Objectifs linguistiques</a:t>
              </a:r>
            </a:p>
          </p:txBody>
        </p:sp>
        <p:cxnSp>
          <p:nvCxnSpPr>
            <p:cNvPr id="25" name="Connecteur droit avec flèche 24"/>
            <p:cNvCxnSpPr/>
            <p:nvPr/>
          </p:nvCxnSpPr>
          <p:spPr>
            <a:xfrm flipH="1">
              <a:off x="6372200" y="1706563"/>
              <a:ext cx="400054" cy="28257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562" name="Groupe 28"/>
          <p:cNvGrpSpPr>
            <a:grpSpLocks/>
          </p:cNvGrpSpPr>
          <p:nvPr/>
        </p:nvGrpSpPr>
        <p:grpSpPr bwMode="auto">
          <a:xfrm>
            <a:off x="5649913" y="2578100"/>
            <a:ext cx="2808287" cy="307975"/>
            <a:chOff x="6084168" y="2247900"/>
            <a:chExt cx="2809007" cy="307975"/>
          </a:xfrm>
        </p:grpSpPr>
        <p:sp>
          <p:nvSpPr>
            <p:cNvPr id="57" name="ZoneTexte 56"/>
            <p:cNvSpPr txBox="1"/>
            <p:nvPr/>
          </p:nvSpPr>
          <p:spPr bwMode="auto">
            <a:xfrm>
              <a:off x="7219521" y="2247900"/>
              <a:ext cx="1673654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 dirty="0"/>
                <a:t>Méthodologie BAC</a:t>
              </a:r>
            </a:p>
          </p:txBody>
        </p:sp>
        <p:cxnSp>
          <p:nvCxnSpPr>
            <p:cNvPr id="28" name="Connecteur droit avec flèche 27"/>
            <p:cNvCxnSpPr/>
            <p:nvPr/>
          </p:nvCxnSpPr>
          <p:spPr>
            <a:xfrm flipH="1">
              <a:off x="6084168" y="2555875"/>
              <a:ext cx="113535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563" name="Groupe 33"/>
          <p:cNvGrpSpPr>
            <a:grpSpLocks/>
          </p:cNvGrpSpPr>
          <p:nvPr/>
        </p:nvGrpSpPr>
        <p:grpSpPr bwMode="auto">
          <a:xfrm>
            <a:off x="5842000" y="4227512"/>
            <a:ext cx="3136900" cy="523220"/>
            <a:chOff x="5796136" y="3810000"/>
            <a:chExt cx="3136727" cy="523221"/>
          </a:xfrm>
        </p:grpSpPr>
        <p:sp>
          <p:nvSpPr>
            <p:cNvPr id="75" name="ZoneTexte 74"/>
            <p:cNvSpPr txBox="1"/>
            <p:nvPr/>
          </p:nvSpPr>
          <p:spPr bwMode="auto">
            <a:xfrm>
              <a:off x="6772395" y="3810000"/>
              <a:ext cx="2160468" cy="52322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 dirty="0"/>
                <a:t>Compréhension de l’oral et activités</a:t>
              </a:r>
            </a:p>
          </p:txBody>
        </p:sp>
        <p:cxnSp>
          <p:nvCxnSpPr>
            <p:cNvPr id="33" name="Connecteur droit avec flèche 32"/>
            <p:cNvCxnSpPr/>
            <p:nvPr/>
          </p:nvCxnSpPr>
          <p:spPr>
            <a:xfrm flipH="1">
              <a:off x="5796136" y="3810000"/>
              <a:ext cx="976259" cy="1238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564" name="Groupe 36"/>
          <p:cNvGrpSpPr>
            <a:grpSpLocks/>
          </p:cNvGrpSpPr>
          <p:nvPr/>
        </p:nvGrpSpPr>
        <p:grpSpPr bwMode="auto">
          <a:xfrm>
            <a:off x="5649913" y="5218113"/>
            <a:ext cx="3128962" cy="523220"/>
            <a:chOff x="5796136" y="5517232"/>
            <a:chExt cx="3128789" cy="523220"/>
          </a:xfrm>
        </p:grpSpPr>
        <p:sp>
          <p:nvSpPr>
            <p:cNvPr id="71" name="ZoneTexte 70"/>
            <p:cNvSpPr txBox="1"/>
            <p:nvPr/>
          </p:nvSpPr>
          <p:spPr bwMode="auto">
            <a:xfrm>
              <a:off x="7556576" y="5517232"/>
              <a:ext cx="1368349" cy="5232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 dirty="0"/>
                <a:t>Lexique d’expression</a:t>
              </a:r>
            </a:p>
          </p:txBody>
        </p:sp>
        <p:cxnSp>
          <p:nvCxnSpPr>
            <p:cNvPr id="36" name="Connecteur droit avec flèche 35"/>
            <p:cNvCxnSpPr/>
            <p:nvPr/>
          </p:nvCxnSpPr>
          <p:spPr>
            <a:xfrm flipH="1">
              <a:off x="5796136" y="5517232"/>
              <a:ext cx="172869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565" name="Groupe 39"/>
          <p:cNvGrpSpPr>
            <a:grpSpLocks/>
          </p:cNvGrpSpPr>
          <p:nvPr/>
        </p:nvGrpSpPr>
        <p:grpSpPr bwMode="auto">
          <a:xfrm>
            <a:off x="5106989" y="3370263"/>
            <a:ext cx="3400148" cy="310058"/>
            <a:chOff x="5515372" y="4704556"/>
            <a:chExt cx="3401347" cy="310058"/>
          </a:xfrm>
        </p:grpSpPr>
        <p:sp>
          <p:nvSpPr>
            <p:cNvPr id="69" name="ZoneTexte 68"/>
            <p:cNvSpPr txBox="1"/>
            <p:nvPr/>
          </p:nvSpPr>
          <p:spPr bwMode="auto">
            <a:xfrm>
              <a:off x="7547811" y="4706837"/>
              <a:ext cx="1368908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 dirty="0"/>
                <a:t>Citation</a:t>
              </a:r>
            </a:p>
          </p:txBody>
        </p:sp>
        <p:cxnSp>
          <p:nvCxnSpPr>
            <p:cNvPr id="39" name="Connecteur droit avec flèche 38"/>
            <p:cNvCxnSpPr>
              <a:cxnSpLocks/>
            </p:cNvCxnSpPr>
            <p:nvPr/>
          </p:nvCxnSpPr>
          <p:spPr>
            <a:xfrm flipH="1">
              <a:off x="5515372" y="4704556"/>
              <a:ext cx="200889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361" t="2556" r="1369" b="2623"/>
          <a:stretch/>
        </p:blipFill>
        <p:spPr>
          <a:xfrm>
            <a:off x="1979613" y="1633538"/>
            <a:ext cx="5603875" cy="4098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228600"/>
            <a:ext cx="5486400" cy="533400"/>
          </a:xfrm>
        </p:spPr>
        <p:txBody>
          <a:bodyPr/>
          <a:lstStyle/>
          <a:p>
            <a:pPr>
              <a:defRPr/>
            </a:pPr>
            <a:r>
              <a:rPr lang="fr-FR" sz="2400" dirty="0">
                <a:latin typeface="+mn-lt"/>
              </a:rPr>
              <a:t>PAGE DE LEÇON AVEC CO AUDIO</a:t>
            </a:r>
          </a:p>
        </p:txBody>
      </p:sp>
      <p:grpSp>
        <p:nvGrpSpPr>
          <p:cNvPr id="25604" name="Groupe 12"/>
          <p:cNvGrpSpPr>
            <a:grpSpLocks/>
          </p:cNvGrpSpPr>
          <p:nvPr/>
        </p:nvGrpSpPr>
        <p:grpSpPr bwMode="auto">
          <a:xfrm>
            <a:off x="431800" y="2276475"/>
            <a:ext cx="1800225" cy="449263"/>
            <a:chOff x="179388" y="1272381"/>
            <a:chExt cx="1799754" cy="448469"/>
          </a:xfrm>
        </p:grpSpPr>
        <p:sp>
          <p:nvSpPr>
            <p:cNvPr id="4" name="ZoneTexte 3"/>
            <p:cNvSpPr txBox="1"/>
            <p:nvPr/>
          </p:nvSpPr>
          <p:spPr bwMode="auto">
            <a:xfrm>
              <a:off x="179388" y="1413419"/>
              <a:ext cx="1368067" cy="30743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 dirty="0"/>
                <a:t>AL dominante</a:t>
              </a:r>
            </a:p>
          </p:txBody>
        </p:sp>
        <p:cxnSp>
          <p:nvCxnSpPr>
            <p:cNvPr id="7" name="Connecteur droit avec flèche 6"/>
            <p:cNvCxnSpPr/>
            <p:nvPr/>
          </p:nvCxnSpPr>
          <p:spPr>
            <a:xfrm flipV="1">
              <a:off x="1549043" y="1272381"/>
              <a:ext cx="430099" cy="29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605" name="Groupe 17"/>
          <p:cNvGrpSpPr>
            <a:grpSpLocks/>
          </p:cNvGrpSpPr>
          <p:nvPr/>
        </p:nvGrpSpPr>
        <p:grpSpPr bwMode="auto">
          <a:xfrm>
            <a:off x="3575050" y="1123950"/>
            <a:ext cx="2879725" cy="1035050"/>
            <a:chOff x="2914923" y="1017587"/>
            <a:chExt cx="2880916" cy="1035051"/>
          </a:xfrm>
        </p:grpSpPr>
        <p:sp>
          <p:nvSpPr>
            <p:cNvPr id="5" name="ZoneTexte 4"/>
            <p:cNvSpPr txBox="1"/>
            <p:nvPr/>
          </p:nvSpPr>
          <p:spPr bwMode="auto">
            <a:xfrm>
              <a:off x="4355382" y="1017587"/>
              <a:ext cx="1440457" cy="3079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 dirty="0"/>
                <a:t>Niveau CECRL</a:t>
              </a:r>
            </a:p>
          </p:txBody>
        </p:sp>
        <p:cxnSp>
          <p:nvCxnSpPr>
            <p:cNvPr id="15" name="Connecteur droit avec flèche 14"/>
            <p:cNvCxnSpPr>
              <a:cxnSpLocks/>
            </p:cNvCxnSpPr>
            <p:nvPr/>
          </p:nvCxnSpPr>
          <p:spPr>
            <a:xfrm flipH="1">
              <a:off x="2914923" y="1325562"/>
              <a:ext cx="1440459" cy="7270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606" name="Groupe 22"/>
          <p:cNvGrpSpPr>
            <a:grpSpLocks/>
          </p:cNvGrpSpPr>
          <p:nvPr/>
        </p:nvGrpSpPr>
        <p:grpSpPr bwMode="auto">
          <a:xfrm>
            <a:off x="247650" y="4325938"/>
            <a:ext cx="2236788" cy="739775"/>
            <a:chOff x="107950" y="4633913"/>
            <a:chExt cx="2235929" cy="739775"/>
          </a:xfrm>
        </p:grpSpPr>
        <p:sp>
          <p:nvSpPr>
            <p:cNvPr id="8" name="ZoneTexte 7"/>
            <p:cNvSpPr txBox="1"/>
            <p:nvPr/>
          </p:nvSpPr>
          <p:spPr bwMode="auto">
            <a:xfrm>
              <a:off x="107950" y="4633913"/>
              <a:ext cx="1439310" cy="7397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 dirty="0"/>
                <a:t>Bloc de consignes structuré par AL</a:t>
              </a:r>
            </a:p>
          </p:txBody>
        </p:sp>
        <p:cxnSp>
          <p:nvCxnSpPr>
            <p:cNvPr id="21" name="Connecteur droit avec flèche 20"/>
            <p:cNvCxnSpPr>
              <a:cxnSpLocks/>
            </p:cNvCxnSpPr>
            <p:nvPr/>
          </p:nvCxnSpPr>
          <p:spPr>
            <a:xfrm>
              <a:off x="1547260" y="4797425"/>
              <a:ext cx="79661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607" name="Groupe 26"/>
          <p:cNvGrpSpPr>
            <a:grpSpLocks/>
          </p:cNvGrpSpPr>
          <p:nvPr/>
        </p:nvGrpSpPr>
        <p:grpSpPr bwMode="auto">
          <a:xfrm>
            <a:off x="2998788" y="4581525"/>
            <a:ext cx="3455987" cy="1881188"/>
            <a:chOff x="1331641" y="4590439"/>
            <a:chExt cx="3456261" cy="1883153"/>
          </a:xfrm>
        </p:grpSpPr>
        <p:sp>
          <p:nvSpPr>
            <p:cNvPr id="9" name="ZoneTexte 8"/>
            <p:cNvSpPr txBox="1"/>
            <p:nvPr/>
          </p:nvSpPr>
          <p:spPr bwMode="auto">
            <a:xfrm>
              <a:off x="1331641" y="5950758"/>
              <a:ext cx="3456261" cy="52283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 dirty="0"/>
                <a:t>Renvoi à la fiche d’écoute guidée (sur le LDP, pour le travail en autonomie)</a:t>
              </a:r>
            </a:p>
          </p:txBody>
        </p:sp>
        <p:cxnSp>
          <p:nvCxnSpPr>
            <p:cNvPr id="25" name="Connecteur droit avec flèche 24"/>
            <p:cNvCxnSpPr>
              <a:cxnSpLocks/>
            </p:cNvCxnSpPr>
            <p:nvPr/>
          </p:nvCxnSpPr>
          <p:spPr>
            <a:xfrm flipH="1" flipV="1">
              <a:off x="2627144" y="4590439"/>
              <a:ext cx="2160758" cy="136031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608" name="Groupe 13316"/>
          <p:cNvGrpSpPr>
            <a:grpSpLocks/>
          </p:cNvGrpSpPr>
          <p:nvPr/>
        </p:nvGrpSpPr>
        <p:grpSpPr bwMode="auto">
          <a:xfrm>
            <a:off x="5651500" y="4695825"/>
            <a:ext cx="3375025" cy="1041400"/>
            <a:chOff x="5518331" y="2119554"/>
            <a:chExt cx="3374844" cy="1041159"/>
          </a:xfrm>
        </p:grpSpPr>
        <p:sp>
          <p:nvSpPr>
            <p:cNvPr id="10" name="ZoneTexte 9"/>
            <p:cNvSpPr txBox="1"/>
            <p:nvPr/>
          </p:nvSpPr>
          <p:spPr bwMode="auto">
            <a:xfrm>
              <a:off x="7596258" y="2636959"/>
              <a:ext cx="1296917" cy="52375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 dirty="0"/>
                <a:t>Lexique d’expression</a:t>
              </a:r>
            </a:p>
          </p:txBody>
        </p:sp>
        <p:cxnSp>
          <p:nvCxnSpPr>
            <p:cNvPr id="13316" name="Connecteur droit avec flèche 13315"/>
            <p:cNvCxnSpPr>
              <a:cxnSpLocks/>
            </p:cNvCxnSpPr>
            <p:nvPr/>
          </p:nvCxnSpPr>
          <p:spPr>
            <a:xfrm flipH="1" flipV="1">
              <a:off x="5518331" y="2119554"/>
              <a:ext cx="2077927" cy="51740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609" name="Groupe 13319"/>
          <p:cNvGrpSpPr>
            <a:grpSpLocks/>
          </p:cNvGrpSpPr>
          <p:nvPr/>
        </p:nvGrpSpPr>
        <p:grpSpPr bwMode="auto">
          <a:xfrm>
            <a:off x="6600825" y="1420813"/>
            <a:ext cx="2303463" cy="522287"/>
            <a:chOff x="6588225" y="1135063"/>
            <a:chExt cx="2303362" cy="522288"/>
          </a:xfrm>
        </p:grpSpPr>
        <p:sp>
          <p:nvSpPr>
            <p:cNvPr id="6" name="ZoneTexte 5"/>
            <p:cNvSpPr txBox="1"/>
            <p:nvPr/>
          </p:nvSpPr>
          <p:spPr bwMode="auto">
            <a:xfrm>
              <a:off x="7596244" y="1135063"/>
              <a:ext cx="1295343" cy="52228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 dirty="0"/>
                <a:t>Rappel de la notion</a:t>
              </a:r>
            </a:p>
          </p:txBody>
        </p:sp>
        <p:cxnSp>
          <p:nvCxnSpPr>
            <p:cNvPr id="13319" name="Connecteur droit avec flèche 13318"/>
            <p:cNvCxnSpPr/>
            <p:nvPr/>
          </p:nvCxnSpPr>
          <p:spPr>
            <a:xfrm flipH="1">
              <a:off x="6588225" y="1152525"/>
              <a:ext cx="1008019" cy="3952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du contenu 10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832" t="1330" r="1840" b="2937"/>
          <a:stretch/>
        </p:blipFill>
        <p:spPr>
          <a:xfrm>
            <a:off x="4211638" y="1052513"/>
            <a:ext cx="3889375" cy="518477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651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FICHE D’ÉCOUTE GUIDÉE DU LDP</a:t>
            </a:r>
          </a:p>
        </p:txBody>
      </p:sp>
      <p:grpSp>
        <p:nvGrpSpPr>
          <p:cNvPr id="27652" name="Groupe 3"/>
          <p:cNvGrpSpPr>
            <a:grpSpLocks/>
          </p:cNvGrpSpPr>
          <p:nvPr/>
        </p:nvGrpSpPr>
        <p:grpSpPr bwMode="auto">
          <a:xfrm>
            <a:off x="644525" y="3119438"/>
            <a:ext cx="3852863" cy="1871662"/>
            <a:chOff x="141031" y="3118823"/>
            <a:chExt cx="3852062" cy="1872573"/>
          </a:xfrm>
        </p:grpSpPr>
        <p:sp>
          <p:nvSpPr>
            <p:cNvPr id="5" name="ZoneTexte 4"/>
            <p:cNvSpPr txBox="1"/>
            <p:nvPr/>
          </p:nvSpPr>
          <p:spPr>
            <a:xfrm>
              <a:off x="141031" y="3789074"/>
              <a:ext cx="2520426" cy="37006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b="1" dirty="0"/>
                <a:t>Guidage</a:t>
              </a:r>
              <a:r>
                <a:rPr lang="fr-FR" dirty="0"/>
                <a:t> en 3 étapes</a:t>
              </a:r>
            </a:p>
          </p:txBody>
        </p:sp>
        <p:cxnSp>
          <p:nvCxnSpPr>
            <p:cNvPr id="6" name="Connecteur droit avec flèche 5"/>
            <p:cNvCxnSpPr>
              <a:cxnSpLocks/>
            </p:cNvCxnSpPr>
            <p:nvPr/>
          </p:nvCxnSpPr>
          <p:spPr>
            <a:xfrm flipV="1">
              <a:off x="2655108" y="3118823"/>
              <a:ext cx="1337985" cy="67978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Connecteur droit avec flèche 6"/>
            <p:cNvCxnSpPr>
              <a:cxnSpLocks/>
              <a:stCxn id="5" idx="3"/>
            </p:cNvCxnSpPr>
            <p:nvPr/>
          </p:nvCxnSpPr>
          <p:spPr>
            <a:xfrm>
              <a:off x="2661457" y="3974901"/>
              <a:ext cx="133163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Connecteur droit avec flèche 7"/>
            <p:cNvCxnSpPr>
              <a:cxnSpLocks/>
            </p:cNvCxnSpPr>
            <p:nvPr/>
          </p:nvCxnSpPr>
          <p:spPr>
            <a:xfrm>
              <a:off x="2661457" y="4149611"/>
              <a:ext cx="1261801" cy="84178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" name="Ellipse 1"/>
          <p:cNvSpPr/>
          <p:nvPr/>
        </p:nvSpPr>
        <p:spPr>
          <a:xfrm>
            <a:off x="468313" y="1268413"/>
            <a:ext cx="3167062" cy="16557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Sur le LDP, pour le travail en autonomie</a:t>
            </a:r>
          </a:p>
        </p:txBody>
      </p:sp>
      <p:grpSp>
        <p:nvGrpSpPr>
          <p:cNvPr id="27654" name="Groupe 19"/>
          <p:cNvGrpSpPr>
            <a:grpSpLocks/>
          </p:cNvGrpSpPr>
          <p:nvPr/>
        </p:nvGrpSpPr>
        <p:grpSpPr bwMode="auto">
          <a:xfrm>
            <a:off x="611188" y="5387975"/>
            <a:ext cx="3816350" cy="646113"/>
            <a:chOff x="467544" y="5589588"/>
            <a:chExt cx="3816424" cy="646112"/>
          </a:xfrm>
        </p:grpSpPr>
        <p:sp>
          <p:nvSpPr>
            <p:cNvPr id="19" name="ZoneTexte 18"/>
            <p:cNvSpPr txBox="1"/>
            <p:nvPr/>
          </p:nvSpPr>
          <p:spPr bwMode="auto">
            <a:xfrm>
              <a:off x="467544" y="5589588"/>
              <a:ext cx="2520999" cy="64611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b="1" dirty="0"/>
                <a:t>Bilan</a:t>
              </a:r>
              <a:r>
                <a:rPr lang="fr-FR" dirty="0"/>
                <a:t> de compréhension</a:t>
              </a:r>
            </a:p>
          </p:txBody>
        </p:sp>
        <p:cxnSp>
          <p:nvCxnSpPr>
            <p:cNvPr id="20" name="Connecteur droit avec flèche 19"/>
            <p:cNvCxnSpPr/>
            <p:nvPr/>
          </p:nvCxnSpPr>
          <p:spPr bwMode="auto">
            <a:xfrm>
              <a:off x="2971080" y="5949950"/>
              <a:ext cx="131288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5016</TotalTime>
  <Words>1421</Words>
  <Application>Microsoft Macintosh PowerPoint</Application>
  <PresentationFormat>Présentation à l'écran (4:3)</PresentationFormat>
  <Paragraphs>219</Paragraphs>
  <Slides>23</Slides>
  <Notes>23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4" baseType="lpstr">
      <vt:lpstr>Modèle par défaut</vt:lpstr>
      <vt:lpstr>BUENA ONDA Tle 2017</vt:lpstr>
      <vt:lpstr>Diapositive 2</vt:lpstr>
      <vt:lpstr>POSITIONNEMENT</vt:lpstr>
      <vt:lpstr>DESCRIPTIF -1-</vt:lpstr>
      <vt:lpstr>DESCRIPTIF -2- Sommaire</vt:lpstr>
      <vt:lpstr>STRUCTURE D’UNE UNITÉ</vt:lpstr>
      <vt:lpstr>OUVERTURE</vt:lpstr>
      <vt:lpstr>PAGE DE LEÇON AVEC CO AUDIO</vt:lpstr>
      <vt:lpstr>FICHE D’ÉCOUTE GUIDÉE DU LDP</vt:lpstr>
      <vt:lpstr>PAGE DE LEÇON AVEC VIDÉO</vt:lpstr>
      <vt:lpstr>FICHE DE VISIONNAGE GUIDÉE DU LDP</vt:lpstr>
      <vt:lpstr>PAGE DE LEÇON AVEC CE</vt:lpstr>
      <vt:lpstr>DP LEÇON DE CE/EOC </vt:lpstr>
      <vt:lpstr>DP CULTURELLE</vt:lpstr>
      <vt:lpstr>GRAMMAIRE – PHONOLOGIE – ORTHOGRAPHE</vt:lpstr>
      <vt:lpstr>VOCABULAIRE</vt:lpstr>
      <vt:lpstr>PROJET OBJECTIF BAC</vt:lpstr>
      <vt:lpstr>ENTRAINEMENT BAC ORAL</vt:lpstr>
      <vt:lpstr>EXEMPLES DE GRILLES D’ÉVALUATION DES CO BAC SUR LP</vt:lpstr>
      <vt:lpstr>ENTRAINEMENT BAC ÉCRIT</vt:lpstr>
      <vt:lpstr>DOSSIER LELE PARTIE 1</vt:lpstr>
      <vt:lpstr>DOSSIER LELE PARTIE 2</vt:lpstr>
      <vt:lpstr> BUENA ONDA vous propose…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Agathe Cothereau</dc:creator>
  <cp:lastModifiedBy>SEJER</cp:lastModifiedBy>
  <cp:revision>539</cp:revision>
  <cp:lastPrinted>2017-04-20T15:30:35Z</cp:lastPrinted>
  <dcterms:created xsi:type="dcterms:W3CDTF">2017-06-08T15:47:11Z</dcterms:created>
  <dcterms:modified xsi:type="dcterms:W3CDTF">2017-06-08T15:53:29Z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